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3" r:id="rId1"/>
    <p:sldMasterId id="2147483648" r:id="rId2"/>
  </p:sldMasterIdLst>
  <p:notesMasterIdLst>
    <p:notesMasterId r:id="rId17"/>
  </p:notesMasterIdLst>
  <p:handoutMasterIdLst>
    <p:handoutMasterId r:id="rId18"/>
  </p:handoutMasterIdLst>
  <p:sldIdLst>
    <p:sldId id="455" r:id="rId3"/>
    <p:sldId id="486" r:id="rId4"/>
    <p:sldId id="487" r:id="rId5"/>
    <p:sldId id="488" r:id="rId6"/>
    <p:sldId id="489" r:id="rId7"/>
    <p:sldId id="490" r:id="rId8"/>
    <p:sldId id="491" r:id="rId9"/>
    <p:sldId id="492" r:id="rId10"/>
    <p:sldId id="493" r:id="rId11"/>
    <p:sldId id="494" r:id="rId12"/>
    <p:sldId id="495" r:id="rId13"/>
    <p:sldId id="496" r:id="rId14"/>
    <p:sldId id="498" r:id="rId15"/>
    <p:sldId id="499" r:id="rId16"/>
  </p:sldIdLst>
  <p:sldSz cx="9144000" cy="5143500" type="screen16x9"/>
  <p:notesSz cx="9925050" cy="6665913"/>
  <p:defaultTex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4" userDrawn="1">
          <p15:clr>
            <a:srgbClr val="A4A3A4"/>
          </p15:clr>
        </p15:guide>
        <p15:guide id="2" pos="2880">
          <p15:clr>
            <a:srgbClr val="A4A3A4"/>
          </p15:clr>
        </p15:guide>
        <p15:guide id="3" orient="horz" pos="3003" userDrawn="1">
          <p15:clr>
            <a:srgbClr val="A4A3A4"/>
          </p15:clr>
        </p15:guide>
      </p15:sldGuideLst>
    </p:ext>
    <p:ext uri="{2D200454-40CA-4A62-9FC3-DE9A4176ACB9}">
      <p15:notesGuideLst xmlns:p15="http://schemas.microsoft.com/office/powerpoint/2012/main">
        <p15:guide id="1" orient="horz" pos="2100">
          <p15:clr>
            <a:srgbClr val="A4A3A4"/>
          </p15:clr>
        </p15:guide>
        <p15:guide id="2" pos="312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fan Kollmannsberger" initials="SK" lastIdx="22" clrIdx="0">
    <p:extLst>
      <p:ext uri="{19B8F6BF-5375-455C-9EA6-DF929625EA0E}">
        <p15:presenceInfo xmlns:p15="http://schemas.microsoft.com/office/powerpoint/2012/main" userId="2fc774831f44730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293"/>
    <a:srgbClr val="98C6EA"/>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1CA44A-33ED-44ED-B039-616EC25DF3F7}" v="7" dt="2022-04-12T10:26:28.282"/>
  </p1510:revLst>
</p1510:revInfo>
</file>

<file path=ppt/tableStyles.xml><?xml version="1.0" encoding="utf-8"?>
<a:tblStyleLst xmlns:a="http://schemas.openxmlformats.org/drawingml/2006/main" def="{2D5ABB26-0587-4C30-8999-92F81FD0307C}">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269D01E-BC32-4049-B463-5C60D7B0CCD2}" styleName="Designformatvorlage 2 - Akz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D083AE6-46FA-4A59-8FB0-9F97EB10719F}" styleName="Helle Formatvorlage 3 - Akz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Helle Formatvorlage 2 - Akz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4B1156A-380E-4F78-BDF5-A606A8083BF9}" styleName="Mittlere Formatvorlage 4 - Akz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74C1A8A3-306A-4EB7-A6B1-4F7E0EB9C5D6}" styleName="Mittlere Formatvorlage 3 - Akz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25" autoAdjust="0"/>
    <p:restoredTop sz="86683" autoAdjust="0"/>
  </p:normalViewPr>
  <p:slideViewPr>
    <p:cSldViewPr snapToGrid="0">
      <p:cViewPr varScale="1">
        <p:scale>
          <a:sx n="134" d="100"/>
          <a:sy n="134" d="100"/>
        </p:scale>
        <p:origin x="1170" y="108"/>
      </p:cViewPr>
      <p:guideLst>
        <p:guide orient="horz" pos="2164"/>
        <p:guide pos="2880"/>
        <p:guide orient="horz" pos="3003"/>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131" d="100"/>
          <a:sy n="131" d="100"/>
        </p:scale>
        <p:origin x="-810" y="-96"/>
      </p:cViewPr>
      <p:guideLst>
        <p:guide orient="horz" pos="2100"/>
        <p:guide pos="312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llmannsberger, Stefan" userId="33bc9b04-ebde-45a7-8cb5-2c13f1aad7eb" providerId="ADAL" clId="{101CA44A-33ED-44ED-B039-616EC25DF3F7}"/>
    <pc:docChg chg="undo redo custSel addSld delSld modSld sldOrd modMainMaster">
      <pc:chgData name="Kollmannsberger, Stefan" userId="33bc9b04-ebde-45a7-8cb5-2c13f1aad7eb" providerId="ADAL" clId="{101CA44A-33ED-44ED-B039-616EC25DF3F7}" dt="2022-05-02T13:35:49.895" v="8965" actId="313"/>
      <pc:docMkLst>
        <pc:docMk/>
      </pc:docMkLst>
      <pc:sldChg chg="addSp modSp mod modAnim chgLayout">
        <pc:chgData name="Kollmannsberger, Stefan" userId="33bc9b04-ebde-45a7-8cb5-2c13f1aad7eb" providerId="ADAL" clId="{101CA44A-33ED-44ED-B039-616EC25DF3F7}" dt="2022-05-02T13:09:49.237" v="8627"/>
        <pc:sldMkLst>
          <pc:docMk/>
          <pc:sldMk cId="2141348576" sldId="428"/>
        </pc:sldMkLst>
        <pc:spChg chg="mod ord">
          <ac:chgData name="Kollmannsberger, Stefan" userId="33bc9b04-ebde-45a7-8cb5-2c13f1aad7eb" providerId="ADAL" clId="{101CA44A-33ED-44ED-B039-616EC25DF3F7}" dt="2022-05-02T13:08:20.077" v="8617" actId="20577"/>
          <ac:spMkLst>
            <pc:docMk/>
            <pc:sldMk cId="2141348576" sldId="428"/>
            <ac:spMk id="2" creationId="{8D26780F-0988-438B-A234-333AC641C96E}"/>
          </ac:spMkLst>
        </pc:spChg>
        <pc:spChg chg="mod ord">
          <ac:chgData name="Kollmannsberger, Stefan" userId="33bc9b04-ebde-45a7-8cb5-2c13f1aad7eb" providerId="ADAL" clId="{101CA44A-33ED-44ED-B039-616EC25DF3F7}" dt="2022-04-12T08:45:29.846" v="295" actId="700"/>
          <ac:spMkLst>
            <pc:docMk/>
            <pc:sldMk cId="2141348576" sldId="428"/>
            <ac:spMk id="3" creationId="{B47C15A1-D146-4322-BEC6-A1F49E001BC2}"/>
          </ac:spMkLst>
        </pc:spChg>
        <pc:spChg chg="mod ord">
          <ac:chgData name="Kollmannsberger, Stefan" userId="33bc9b04-ebde-45a7-8cb5-2c13f1aad7eb" providerId="ADAL" clId="{101CA44A-33ED-44ED-B039-616EC25DF3F7}" dt="2022-04-12T08:45:29.846" v="295" actId="700"/>
          <ac:spMkLst>
            <pc:docMk/>
            <pc:sldMk cId="2141348576" sldId="428"/>
            <ac:spMk id="5" creationId="{E7FC2BD9-D45F-4312-A9A5-3A7CBA88F175}"/>
          </ac:spMkLst>
        </pc:spChg>
        <pc:spChg chg="mod">
          <ac:chgData name="Kollmannsberger, Stefan" userId="33bc9b04-ebde-45a7-8cb5-2c13f1aad7eb" providerId="ADAL" clId="{101CA44A-33ED-44ED-B039-616EC25DF3F7}" dt="2022-05-02T13:08:51.481" v="8621" actId="164"/>
          <ac:spMkLst>
            <pc:docMk/>
            <pc:sldMk cId="2141348576" sldId="428"/>
            <ac:spMk id="7" creationId="{00000000-0000-0000-0000-000000000000}"/>
          </ac:spMkLst>
        </pc:spChg>
        <pc:grpChg chg="add mod">
          <ac:chgData name="Kollmannsberger, Stefan" userId="33bc9b04-ebde-45a7-8cb5-2c13f1aad7eb" providerId="ADAL" clId="{101CA44A-33ED-44ED-B039-616EC25DF3F7}" dt="2022-05-02T13:08:51.481" v="8621" actId="164"/>
          <ac:grpSpMkLst>
            <pc:docMk/>
            <pc:sldMk cId="2141348576" sldId="428"/>
            <ac:grpSpMk id="4" creationId="{EEA4457D-B1EF-4B47-704B-C7D297A0D068}"/>
          </ac:grpSpMkLst>
        </pc:grpChg>
        <pc:picChg chg="mod">
          <ac:chgData name="Kollmannsberger, Stefan" userId="33bc9b04-ebde-45a7-8cb5-2c13f1aad7eb" providerId="ADAL" clId="{101CA44A-33ED-44ED-B039-616EC25DF3F7}" dt="2022-05-02T13:08:51.481" v="8621" actId="164"/>
          <ac:picMkLst>
            <pc:docMk/>
            <pc:sldMk cId="2141348576" sldId="428"/>
            <ac:picMk id="1026" creationId="{00000000-0000-0000-0000-000000000000}"/>
          </ac:picMkLst>
        </pc:picChg>
      </pc:sldChg>
      <pc:sldChg chg="modSp mod modAnim chgLayout">
        <pc:chgData name="Kollmannsberger, Stefan" userId="33bc9b04-ebde-45a7-8cb5-2c13f1aad7eb" providerId="ADAL" clId="{101CA44A-33ED-44ED-B039-616EC25DF3F7}" dt="2022-05-02T13:10:54.630" v="8630"/>
        <pc:sldMkLst>
          <pc:docMk/>
          <pc:sldMk cId="2246344052" sldId="452"/>
        </pc:sldMkLst>
        <pc:spChg chg="mod ord">
          <ac:chgData name="Kollmannsberger, Stefan" userId="33bc9b04-ebde-45a7-8cb5-2c13f1aad7eb" providerId="ADAL" clId="{101CA44A-33ED-44ED-B039-616EC25DF3F7}" dt="2022-04-12T08:45:37.742" v="296" actId="700"/>
          <ac:spMkLst>
            <pc:docMk/>
            <pc:sldMk cId="2246344052" sldId="452"/>
            <ac:spMk id="2" creationId="{8D26780F-0988-438B-A234-333AC641C96E}"/>
          </ac:spMkLst>
        </pc:spChg>
        <pc:spChg chg="mod ord">
          <ac:chgData name="Kollmannsberger, Stefan" userId="33bc9b04-ebde-45a7-8cb5-2c13f1aad7eb" providerId="ADAL" clId="{101CA44A-33ED-44ED-B039-616EC25DF3F7}" dt="2022-04-12T08:45:37.742" v="296" actId="700"/>
          <ac:spMkLst>
            <pc:docMk/>
            <pc:sldMk cId="2246344052" sldId="452"/>
            <ac:spMk id="3" creationId="{B47C15A1-D146-4322-BEC6-A1F49E001BC2}"/>
          </ac:spMkLst>
        </pc:spChg>
        <pc:spChg chg="mod ord">
          <ac:chgData name="Kollmannsberger, Stefan" userId="33bc9b04-ebde-45a7-8cb5-2c13f1aad7eb" providerId="ADAL" clId="{101CA44A-33ED-44ED-B039-616EC25DF3F7}" dt="2022-04-12T08:45:37.742" v="296" actId="700"/>
          <ac:spMkLst>
            <pc:docMk/>
            <pc:sldMk cId="2246344052" sldId="452"/>
            <ac:spMk id="5" creationId="{E7FC2BD9-D45F-4312-A9A5-3A7CBA88F175}"/>
          </ac:spMkLst>
        </pc:spChg>
      </pc:sldChg>
      <pc:sldChg chg="addSp modSp mod modAnim chgLayout">
        <pc:chgData name="Kollmannsberger, Stefan" userId="33bc9b04-ebde-45a7-8cb5-2c13f1aad7eb" providerId="ADAL" clId="{101CA44A-33ED-44ED-B039-616EC25DF3F7}" dt="2022-05-02T13:12:19.812" v="8641"/>
        <pc:sldMkLst>
          <pc:docMk/>
          <pc:sldMk cId="313371543" sldId="453"/>
        </pc:sldMkLst>
        <pc:spChg chg="mod ord">
          <ac:chgData name="Kollmannsberger, Stefan" userId="33bc9b04-ebde-45a7-8cb5-2c13f1aad7eb" providerId="ADAL" clId="{101CA44A-33ED-44ED-B039-616EC25DF3F7}" dt="2022-05-02T13:11:59.540" v="8638" actId="33524"/>
          <ac:spMkLst>
            <pc:docMk/>
            <pc:sldMk cId="313371543" sldId="453"/>
            <ac:spMk id="2" creationId="{8D26780F-0988-438B-A234-333AC641C96E}"/>
          </ac:spMkLst>
        </pc:spChg>
        <pc:spChg chg="mod ord">
          <ac:chgData name="Kollmannsberger, Stefan" userId="33bc9b04-ebde-45a7-8cb5-2c13f1aad7eb" providerId="ADAL" clId="{101CA44A-33ED-44ED-B039-616EC25DF3F7}" dt="2022-04-12T08:45:44.039" v="297" actId="700"/>
          <ac:spMkLst>
            <pc:docMk/>
            <pc:sldMk cId="313371543" sldId="453"/>
            <ac:spMk id="3" creationId="{B47C15A1-D146-4322-BEC6-A1F49E001BC2}"/>
          </ac:spMkLst>
        </pc:spChg>
        <pc:spChg chg="mod ord">
          <ac:chgData name="Kollmannsberger, Stefan" userId="33bc9b04-ebde-45a7-8cb5-2c13f1aad7eb" providerId="ADAL" clId="{101CA44A-33ED-44ED-B039-616EC25DF3F7}" dt="2022-04-12T08:45:44.039" v="297" actId="700"/>
          <ac:spMkLst>
            <pc:docMk/>
            <pc:sldMk cId="313371543" sldId="453"/>
            <ac:spMk id="5" creationId="{E7FC2BD9-D45F-4312-A9A5-3A7CBA88F175}"/>
          </ac:spMkLst>
        </pc:spChg>
        <pc:spChg chg="add mod">
          <ac:chgData name="Kollmannsberger, Stefan" userId="33bc9b04-ebde-45a7-8cb5-2c13f1aad7eb" providerId="ADAL" clId="{101CA44A-33ED-44ED-B039-616EC25DF3F7}" dt="2022-05-02T13:11:48.038" v="8637" actId="20577"/>
          <ac:spMkLst>
            <pc:docMk/>
            <pc:sldMk cId="313371543" sldId="453"/>
            <ac:spMk id="8" creationId="{7CB0A532-5A1E-462E-A4B2-3680C753FFCE}"/>
          </ac:spMkLst>
        </pc:spChg>
        <pc:graphicFrameChg chg="mod">
          <ac:chgData name="Kollmannsberger, Stefan" userId="33bc9b04-ebde-45a7-8cb5-2c13f1aad7eb" providerId="ADAL" clId="{101CA44A-33ED-44ED-B039-616EC25DF3F7}" dt="2022-04-12T10:44:19.269" v="1552" actId="1035"/>
          <ac:graphicFrameMkLst>
            <pc:docMk/>
            <pc:sldMk cId="313371543" sldId="453"/>
            <ac:graphicFrameMk id="4" creationId="{00000000-0000-0000-0000-000000000000}"/>
          </ac:graphicFrameMkLst>
        </pc:graphicFrameChg>
        <pc:graphicFrameChg chg="mod">
          <ac:chgData name="Kollmannsberger, Stefan" userId="33bc9b04-ebde-45a7-8cb5-2c13f1aad7eb" providerId="ADAL" clId="{101CA44A-33ED-44ED-B039-616EC25DF3F7}" dt="2022-05-02T13:11:18.175" v="8631" actId="1076"/>
          <ac:graphicFrameMkLst>
            <pc:docMk/>
            <pc:sldMk cId="313371543" sldId="453"/>
            <ac:graphicFrameMk id="7" creationId="{00000000-0000-0000-0000-000000000000}"/>
          </ac:graphicFrameMkLst>
        </pc:graphicFrameChg>
      </pc:sldChg>
      <pc:sldChg chg="addSp delSp modSp mod modAnim chgLayout">
        <pc:chgData name="Kollmannsberger, Stefan" userId="33bc9b04-ebde-45a7-8cb5-2c13f1aad7eb" providerId="ADAL" clId="{101CA44A-33ED-44ED-B039-616EC25DF3F7}" dt="2022-05-02T13:18:02.594" v="8729"/>
        <pc:sldMkLst>
          <pc:docMk/>
          <pc:sldMk cId="2344004794" sldId="454"/>
        </pc:sldMkLst>
        <pc:spChg chg="del mod ord">
          <ac:chgData name="Kollmannsberger, Stefan" userId="33bc9b04-ebde-45a7-8cb5-2c13f1aad7eb" providerId="ADAL" clId="{101CA44A-33ED-44ED-B039-616EC25DF3F7}" dt="2022-04-12T13:31:26.772" v="4450" actId="478"/>
          <ac:spMkLst>
            <pc:docMk/>
            <pc:sldMk cId="2344004794" sldId="454"/>
            <ac:spMk id="2" creationId="{8D26780F-0988-438B-A234-333AC641C96E}"/>
          </ac:spMkLst>
        </pc:spChg>
        <pc:spChg chg="mod ord">
          <ac:chgData name="Kollmannsberger, Stefan" userId="33bc9b04-ebde-45a7-8cb5-2c13f1aad7eb" providerId="ADAL" clId="{101CA44A-33ED-44ED-B039-616EC25DF3F7}" dt="2022-04-12T12:42:48.786" v="2406" actId="20577"/>
          <ac:spMkLst>
            <pc:docMk/>
            <pc:sldMk cId="2344004794" sldId="454"/>
            <ac:spMk id="3" creationId="{B47C15A1-D146-4322-BEC6-A1F49E001BC2}"/>
          </ac:spMkLst>
        </pc:spChg>
        <pc:spChg chg="mod ord">
          <ac:chgData name="Kollmannsberger, Stefan" userId="33bc9b04-ebde-45a7-8cb5-2c13f1aad7eb" providerId="ADAL" clId="{101CA44A-33ED-44ED-B039-616EC25DF3F7}" dt="2022-04-12T08:47:28.140" v="351" actId="700"/>
          <ac:spMkLst>
            <pc:docMk/>
            <pc:sldMk cId="2344004794" sldId="454"/>
            <ac:spMk id="5" creationId="{E7FC2BD9-D45F-4312-A9A5-3A7CBA88F175}"/>
          </ac:spMkLst>
        </pc:spChg>
        <pc:spChg chg="add del mod">
          <ac:chgData name="Kollmannsberger, Stefan" userId="33bc9b04-ebde-45a7-8cb5-2c13f1aad7eb" providerId="ADAL" clId="{101CA44A-33ED-44ED-B039-616EC25DF3F7}" dt="2022-04-12T12:52:01.597" v="2500"/>
          <ac:spMkLst>
            <pc:docMk/>
            <pc:sldMk cId="2344004794" sldId="454"/>
            <ac:spMk id="7" creationId="{0F02EB60-7FD4-4CB9-882C-FA0B3102DFAD}"/>
          </ac:spMkLst>
        </pc:spChg>
        <pc:spChg chg="add mod">
          <ac:chgData name="Kollmannsberger, Stefan" userId="33bc9b04-ebde-45a7-8cb5-2c13f1aad7eb" providerId="ADAL" clId="{101CA44A-33ED-44ED-B039-616EC25DF3F7}" dt="2022-04-12T13:16:27.045" v="3963" actId="1038"/>
          <ac:spMkLst>
            <pc:docMk/>
            <pc:sldMk cId="2344004794" sldId="454"/>
            <ac:spMk id="8" creationId="{A14B764C-066C-4457-B3E1-D49132BE0FC1}"/>
          </ac:spMkLst>
        </pc:spChg>
        <pc:spChg chg="add mod">
          <ac:chgData name="Kollmannsberger, Stefan" userId="33bc9b04-ebde-45a7-8cb5-2c13f1aad7eb" providerId="ADAL" clId="{101CA44A-33ED-44ED-B039-616EC25DF3F7}" dt="2022-05-02T13:03:56.528" v="8578" actId="1076"/>
          <ac:spMkLst>
            <pc:docMk/>
            <pc:sldMk cId="2344004794" sldId="454"/>
            <ac:spMk id="9" creationId="{9A4A54E0-6C80-ABA3-1393-44F8617DFD94}"/>
          </ac:spMkLst>
        </pc:spChg>
        <pc:spChg chg="add del mod">
          <ac:chgData name="Kollmannsberger, Stefan" userId="33bc9b04-ebde-45a7-8cb5-2c13f1aad7eb" providerId="ADAL" clId="{101CA44A-33ED-44ED-B039-616EC25DF3F7}" dt="2022-04-12T13:31:28.316" v="4451" actId="478"/>
          <ac:spMkLst>
            <pc:docMk/>
            <pc:sldMk cId="2344004794" sldId="454"/>
            <ac:spMk id="10" creationId="{9D87B0C6-B7A4-4473-B661-AD576D31C28C}"/>
          </ac:spMkLst>
        </pc:spChg>
        <pc:spChg chg="add mod">
          <ac:chgData name="Kollmannsberger, Stefan" userId="33bc9b04-ebde-45a7-8cb5-2c13f1aad7eb" providerId="ADAL" clId="{101CA44A-33ED-44ED-B039-616EC25DF3F7}" dt="2022-05-02T13:03:56.528" v="8578" actId="1076"/>
          <ac:spMkLst>
            <pc:docMk/>
            <pc:sldMk cId="2344004794" sldId="454"/>
            <ac:spMk id="11" creationId="{472FF738-2B66-4865-AA29-8FA3DFEB34CC}"/>
          </ac:spMkLst>
        </pc:spChg>
        <pc:grpChg chg="add mod">
          <ac:chgData name="Kollmannsberger, Stefan" userId="33bc9b04-ebde-45a7-8cb5-2c13f1aad7eb" providerId="ADAL" clId="{101CA44A-33ED-44ED-B039-616EC25DF3F7}" dt="2022-05-02T13:03:56.528" v="8578" actId="1076"/>
          <ac:grpSpMkLst>
            <pc:docMk/>
            <pc:sldMk cId="2344004794" sldId="454"/>
            <ac:grpSpMk id="2" creationId="{5C47226D-BBE1-F02C-16F6-980765C0FDD1}"/>
          </ac:grpSpMkLst>
        </pc:grpChg>
        <pc:graphicFrameChg chg="mod">
          <ac:chgData name="Kollmannsberger, Stefan" userId="33bc9b04-ebde-45a7-8cb5-2c13f1aad7eb" providerId="ADAL" clId="{101CA44A-33ED-44ED-B039-616EC25DF3F7}" dt="2022-05-02T13:03:41.336" v="8576" actId="14100"/>
          <ac:graphicFrameMkLst>
            <pc:docMk/>
            <pc:sldMk cId="2344004794" sldId="454"/>
            <ac:graphicFrameMk id="6" creationId="{00000000-0000-0000-0000-000000000000}"/>
          </ac:graphicFrameMkLst>
        </pc:graphicFrameChg>
        <pc:picChg chg="add mod">
          <ac:chgData name="Kollmannsberger, Stefan" userId="33bc9b04-ebde-45a7-8cb5-2c13f1aad7eb" providerId="ADAL" clId="{101CA44A-33ED-44ED-B039-616EC25DF3F7}" dt="2022-05-02T13:03:56.528" v="8578" actId="1076"/>
          <ac:picMkLst>
            <pc:docMk/>
            <pc:sldMk cId="2344004794" sldId="454"/>
            <ac:picMk id="4100" creationId="{47AF51EF-72A5-3D86-303E-54E8163B880B}"/>
          </ac:picMkLst>
        </pc:picChg>
      </pc:sldChg>
      <pc:sldChg chg="addSp delSp modSp mod modAnim chgLayout modNotesTx">
        <pc:chgData name="Kollmannsberger, Stefan" userId="33bc9b04-ebde-45a7-8cb5-2c13f1aad7eb" providerId="ADAL" clId="{101CA44A-33ED-44ED-B039-616EC25DF3F7}" dt="2022-05-02T13:27:23.696" v="8901" actId="313"/>
        <pc:sldMkLst>
          <pc:docMk/>
          <pc:sldMk cId="267222439" sldId="455"/>
        </pc:sldMkLst>
        <pc:spChg chg="mod ord">
          <ac:chgData name="Kollmannsberger, Stefan" userId="33bc9b04-ebde-45a7-8cb5-2c13f1aad7eb" providerId="ADAL" clId="{101CA44A-33ED-44ED-B039-616EC25DF3F7}" dt="2022-04-12T13:22:03.084" v="4316" actId="20577"/>
          <ac:spMkLst>
            <pc:docMk/>
            <pc:sldMk cId="267222439" sldId="455"/>
            <ac:spMk id="2" creationId="{00000000-0000-0000-0000-000000000000}"/>
          </ac:spMkLst>
        </pc:spChg>
        <pc:spChg chg="mod ord">
          <ac:chgData name="Kollmannsberger, Stefan" userId="33bc9b04-ebde-45a7-8cb5-2c13f1aad7eb" providerId="ADAL" clId="{101CA44A-33ED-44ED-B039-616EC25DF3F7}" dt="2022-04-30T13:49:22.558" v="5038" actId="207"/>
          <ac:spMkLst>
            <pc:docMk/>
            <pc:sldMk cId="267222439" sldId="455"/>
            <ac:spMk id="3" creationId="{00000000-0000-0000-0000-000000000000}"/>
          </ac:spMkLst>
        </pc:spChg>
        <pc:spChg chg="mod ord">
          <ac:chgData name="Kollmannsberger, Stefan" userId="33bc9b04-ebde-45a7-8cb5-2c13f1aad7eb" providerId="ADAL" clId="{101CA44A-33ED-44ED-B039-616EC25DF3F7}" dt="2022-04-12T13:12:09.960" v="3600" actId="700"/>
          <ac:spMkLst>
            <pc:docMk/>
            <pc:sldMk cId="267222439" sldId="455"/>
            <ac:spMk id="4" creationId="{00000000-0000-0000-0000-000000000000}"/>
          </ac:spMkLst>
        </pc:spChg>
        <pc:spChg chg="del mod">
          <ac:chgData name="Kollmannsberger, Stefan" userId="33bc9b04-ebde-45a7-8cb5-2c13f1aad7eb" providerId="ADAL" clId="{101CA44A-33ED-44ED-B039-616EC25DF3F7}" dt="2022-04-12T13:20:05.936" v="4169" actId="478"/>
          <ac:spMkLst>
            <pc:docMk/>
            <pc:sldMk cId="267222439" sldId="455"/>
            <ac:spMk id="6" creationId="{00000000-0000-0000-0000-000000000000}"/>
          </ac:spMkLst>
        </pc:spChg>
        <pc:spChg chg="add mod">
          <ac:chgData name="Kollmannsberger, Stefan" userId="33bc9b04-ebde-45a7-8cb5-2c13f1aad7eb" providerId="ADAL" clId="{101CA44A-33ED-44ED-B039-616EC25DF3F7}" dt="2022-04-12T13:19:40.689" v="4167" actId="1036"/>
          <ac:spMkLst>
            <pc:docMk/>
            <pc:sldMk cId="267222439" sldId="455"/>
            <ac:spMk id="7" creationId="{E0B12FCF-C821-42E7-B543-AFF1C08C88E0}"/>
          </ac:spMkLst>
        </pc:spChg>
        <pc:spChg chg="add mod">
          <ac:chgData name="Kollmannsberger, Stefan" userId="33bc9b04-ebde-45a7-8cb5-2c13f1aad7eb" providerId="ADAL" clId="{101CA44A-33ED-44ED-B039-616EC25DF3F7}" dt="2022-04-30T14:05:09.411" v="5454" actId="1076"/>
          <ac:spMkLst>
            <pc:docMk/>
            <pc:sldMk cId="267222439" sldId="455"/>
            <ac:spMk id="8" creationId="{FD5D0DED-6C52-42F9-AA45-30E40EE807CB}"/>
          </ac:spMkLst>
        </pc:spChg>
        <pc:graphicFrameChg chg="del mod">
          <ac:chgData name="Kollmannsberger, Stefan" userId="33bc9b04-ebde-45a7-8cb5-2c13f1aad7eb" providerId="ADAL" clId="{101CA44A-33ED-44ED-B039-616EC25DF3F7}" dt="2022-04-12T13:24:57.463" v="4415" actId="478"/>
          <ac:graphicFrameMkLst>
            <pc:docMk/>
            <pc:sldMk cId="267222439" sldId="455"/>
            <ac:graphicFrameMk id="5" creationId="{00000000-0000-0000-0000-000000000000}"/>
          </ac:graphicFrameMkLst>
        </pc:graphicFrameChg>
        <pc:picChg chg="add mod ord">
          <ac:chgData name="Kollmannsberger, Stefan" userId="33bc9b04-ebde-45a7-8cb5-2c13f1aad7eb" providerId="ADAL" clId="{101CA44A-33ED-44ED-B039-616EC25DF3F7}" dt="2022-04-30T14:04:38.240" v="5427" actId="1076"/>
          <ac:picMkLst>
            <pc:docMk/>
            <pc:sldMk cId="267222439" sldId="455"/>
            <ac:picMk id="9" creationId="{017E02A7-A8F2-4A5C-8595-BFE9F2DDA3CF}"/>
          </ac:picMkLst>
        </pc:picChg>
        <pc:picChg chg="add del">
          <ac:chgData name="Kollmannsberger, Stefan" userId="33bc9b04-ebde-45a7-8cb5-2c13f1aad7eb" providerId="ADAL" clId="{101CA44A-33ED-44ED-B039-616EC25DF3F7}" dt="2022-04-12T13:25:58.394" v="4423" actId="22"/>
          <ac:picMkLst>
            <pc:docMk/>
            <pc:sldMk cId="267222439" sldId="455"/>
            <ac:picMk id="11" creationId="{8A0F2119-5425-4A5D-8F85-883687AC51D3}"/>
          </ac:picMkLst>
        </pc:picChg>
        <pc:picChg chg="add del">
          <ac:chgData name="Kollmannsberger, Stefan" userId="33bc9b04-ebde-45a7-8cb5-2c13f1aad7eb" providerId="ADAL" clId="{101CA44A-33ED-44ED-B039-616EC25DF3F7}" dt="2022-04-12T13:26:03.019" v="4425" actId="22"/>
          <ac:picMkLst>
            <pc:docMk/>
            <pc:sldMk cId="267222439" sldId="455"/>
            <ac:picMk id="13" creationId="{5F2128FD-C203-4E84-AFE5-09AC983C6210}"/>
          </ac:picMkLst>
        </pc:picChg>
      </pc:sldChg>
      <pc:sldChg chg="addSp delSp modSp mod modAnim chgLayout">
        <pc:chgData name="Kollmannsberger, Stefan" userId="33bc9b04-ebde-45a7-8cb5-2c13f1aad7eb" providerId="ADAL" clId="{101CA44A-33ED-44ED-B039-616EC25DF3F7}" dt="2022-05-02T13:27:49.795" v="8902"/>
        <pc:sldMkLst>
          <pc:docMk/>
          <pc:sldMk cId="657115825" sldId="456"/>
        </pc:sldMkLst>
        <pc:spChg chg="mod ord">
          <ac:chgData name="Kollmannsberger, Stefan" userId="33bc9b04-ebde-45a7-8cb5-2c13f1aad7eb" providerId="ADAL" clId="{101CA44A-33ED-44ED-B039-616EC25DF3F7}" dt="2022-04-30T14:08:29.493" v="5584" actId="20577"/>
          <ac:spMkLst>
            <pc:docMk/>
            <pc:sldMk cId="657115825" sldId="456"/>
            <ac:spMk id="2" creationId="{00000000-0000-0000-0000-000000000000}"/>
          </ac:spMkLst>
        </pc:spChg>
        <pc:spChg chg="mod ord">
          <ac:chgData name="Kollmannsberger, Stefan" userId="33bc9b04-ebde-45a7-8cb5-2c13f1aad7eb" providerId="ADAL" clId="{101CA44A-33ED-44ED-B039-616EC25DF3F7}" dt="2022-04-30T14:05:39.144" v="5460" actId="20577"/>
          <ac:spMkLst>
            <pc:docMk/>
            <pc:sldMk cId="657115825" sldId="456"/>
            <ac:spMk id="3" creationId="{00000000-0000-0000-0000-000000000000}"/>
          </ac:spMkLst>
        </pc:spChg>
        <pc:spChg chg="mod ord">
          <ac:chgData name="Kollmannsberger, Stefan" userId="33bc9b04-ebde-45a7-8cb5-2c13f1aad7eb" providerId="ADAL" clId="{101CA44A-33ED-44ED-B039-616EC25DF3F7}" dt="2022-04-12T13:30:22.722" v="4434" actId="700"/>
          <ac:spMkLst>
            <pc:docMk/>
            <pc:sldMk cId="657115825" sldId="456"/>
            <ac:spMk id="4" creationId="{00000000-0000-0000-0000-000000000000}"/>
          </ac:spMkLst>
        </pc:spChg>
        <pc:spChg chg="del mod">
          <ac:chgData name="Kollmannsberger, Stefan" userId="33bc9b04-ebde-45a7-8cb5-2c13f1aad7eb" providerId="ADAL" clId="{101CA44A-33ED-44ED-B039-616EC25DF3F7}" dt="2022-04-12T13:35:08.500" v="4543" actId="478"/>
          <ac:spMkLst>
            <pc:docMk/>
            <pc:sldMk cId="657115825" sldId="456"/>
            <ac:spMk id="6" creationId="{00000000-0000-0000-0000-000000000000}"/>
          </ac:spMkLst>
        </pc:spChg>
        <pc:spChg chg="add mod">
          <ac:chgData name="Kollmannsberger, Stefan" userId="33bc9b04-ebde-45a7-8cb5-2c13f1aad7eb" providerId="ADAL" clId="{101CA44A-33ED-44ED-B039-616EC25DF3F7}" dt="2022-04-30T14:17:54.696" v="5800" actId="14100"/>
          <ac:spMkLst>
            <pc:docMk/>
            <pc:sldMk cId="657115825" sldId="456"/>
            <ac:spMk id="14" creationId="{EDC2EA70-6F99-4FD8-99F3-4CC99F63E76E}"/>
          </ac:spMkLst>
        </pc:spChg>
        <pc:picChg chg="add mod ord">
          <ac:chgData name="Kollmannsberger, Stefan" userId="33bc9b04-ebde-45a7-8cb5-2c13f1aad7eb" providerId="ADAL" clId="{101CA44A-33ED-44ED-B039-616EC25DF3F7}" dt="2022-04-30T14:18:45.061" v="5866" actId="1076"/>
          <ac:picMkLst>
            <pc:docMk/>
            <pc:sldMk cId="657115825" sldId="456"/>
            <ac:picMk id="6" creationId="{DE7EBD97-CC9E-4249-AC31-F83ED732AE8F}"/>
          </ac:picMkLst>
        </pc:picChg>
        <pc:picChg chg="add mod">
          <ac:chgData name="Kollmannsberger, Stefan" userId="33bc9b04-ebde-45a7-8cb5-2c13f1aad7eb" providerId="ADAL" clId="{101CA44A-33ED-44ED-B039-616EC25DF3F7}" dt="2022-04-30T14:18:51.615" v="5944" actId="1038"/>
          <ac:picMkLst>
            <pc:docMk/>
            <pc:sldMk cId="657115825" sldId="456"/>
            <ac:picMk id="8" creationId="{9AD8CB03-E795-4EFA-AC55-81FC83746ADF}"/>
          </ac:picMkLst>
        </pc:picChg>
        <pc:picChg chg="add del mod">
          <ac:chgData name="Kollmannsberger, Stefan" userId="33bc9b04-ebde-45a7-8cb5-2c13f1aad7eb" providerId="ADAL" clId="{101CA44A-33ED-44ED-B039-616EC25DF3F7}" dt="2022-04-30T14:17:30.856" v="5784" actId="478"/>
          <ac:picMkLst>
            <pc:docMk/>
            <pc:sldMk cId="657115825" sldId="456"/>
            <ac:picMk id="10" creationId="{D73311D7-CE65-42E4-A3BF-519D653D84D5}"/>
          </ac:picMkLst>
        </pc:picChg>
        <pc:picChg chg="add mod">
          <ac:chgData name="Kollmannsberger, Stefan" userId="33bc9b04-ebde-45a7-8cb5-2c13f1aad7eb" providerId="ADAL" clId="{101CA44A-33ED-44ED-B039-616EC25DF3F7}" dt="2022-04-30T14:18:45.061" v="5866" actId="1076"/>
          <ac:picMkLst>
            <pc:docMk/>
            <pc:sldMk cId="657115825" sldId="456"/>
            <ac:picMk id="12" creationId="{C86A6D25-2735-4951-87E2-BEE3E14AA159}"/>
          </ac:picMkLst>
        </pc:picChg>
      </pc:sldChg>
      <pc:sldChg chg="addSp delSp modSp add mod ord modAnim chgLayout">
        <pc:chgData name="Kollmannsberger, Stefan" userId="33bc9b04-ebde-45a7-8cb5-2c13f1aad7eb" providerId="ADAL" clId="{101CA44A-33ED-44ED-B039-616EC25DF3F7}" dt="2022-05-02T13:15:23.635" v="8661"/>
        <pc:sldMkLst>
          <pc:docMk/>
          <pc:sldMk cId="402797165" sldId="457"/>
        </pc:sldMkLst>
        <pc:spChg chg="mod ord">
          <ac:chgData name="Kollmannsberger, Stefan" userId="33bc9b04-ebde-45a7-8cb5-2c13f1aad7eb" providerId="ADAL" clId="{101CA44A-33ED-44ED-B039-616EC25DF3F7}" dt="2022-04-12T08:45:49.815" v="298" actId="700"/>
          <ac:spMkLst>
            <pc:docMk/>
            <pc:sldMk cId="402797165" sldId="457"/>
            <ac:spMk id="2" creationId="{8D26780F-0988-438B-A234-333AC641C96E}"/>
          </ac:spMkLst>
        </pc:spChg>
        <pc:spChg chg="mod ord">
          <ac:chgData name="Kollmannsberger, Stefan" userId="33bc9b04-ebde-45a7-8cb5-2c13f1aad7eb" providerId="ADAL" clId="{101CA44A-33ED-44ED-B039-616EC25DF3F7}" dt="2022-04-12T08:45:49.815" v="298" actId="700"/>
          <ac:spMkLst>
            <pc:docMk/>
            <pc:sldMk cId="402797165" sldId="457"/>
            <ac:spMk id="3" creationId="{B47C15A1-D146-4322-BEC6-A1F49E001BC2}"/>
          </ac:spMkLst>
        </pc:spChg>
        <pc:spChg chg="mod ord">
          <ac:chgData name="Kollmannsberger, Stefan" userId="33bc9b04-ebde-45a7-8cb5-2c13f1aad7eb" providerId="ADAL" clId="{101CA44A-33ED-44ED-B039-616EC25DF3F7}" dt="2022-04-12T08:45:49.815" v="298" actId="700"/>
          <ac:spMkLst>
            <pc:docMk/>
            <pc:sldMk cId="402797165" sldId="457"/>
            <ac:spMk id="5" creationId="{E7FC2BD9-D45F-4312-A9A5-3A7CBA88F175}"/>
          </ac:spMkLst>
        </pc:spChg>
        <pc:spChg chg="add mod">
          <ac:chgData name="Kollmannsberger, Stefan" userId="33bc9b04-ebde-45a7-8cb5-2c13f1aad7eb" providerId="ADAL" clId="{101CA44A-33ED-44ED-B039-616EC25DF3F7}" dt="2022-05-02T12:51:14.753" v="8395" actId="1036"/>
          <ac:spMkLst>
            <pc:docMk/>
            <pc:sldMk cId="402797165" sldId="457"/>
            <ac:spMk id="6" creationId="{C2DF57FD-DA61-DAB7-9019-CAEF33FB97A2}"/>
          </ac:spMkLst>
        </pc:spChg>
        <pc:spChg chg="add del mod">
          <ac:chgData name="Kollmannsberger, Stefan" userId="33bc9b04-ebde-45a7-8cb5-2c13f1aad7eb" providerId="ADAL" clId="{101CA44A-33ED-44ED-B039-616EC25DF3F7}" dt="2022-05-02T12:47:34.023" v="8315" actId="478"/>
          <ac:spMkLst>
            <pc:docMk/>
            <pc:sldMk cId="402797165" sldId="457"/>
            <ac:spMk id="7" creationId="{A18DBE60-70A3-4DED-A6E3-15E209DB59D4}"/>
          </ac:spMkLst>
        </pc:spChg>
        <pc:spChg chg="add del mod">
          <ac:chgData name="Kollmannsberger, Stefan" userId="33bc9b04-ebde-45a7-8cb5-2c13f1aad7eb" providerId="ADAL" clId="{101CA44A-33ED-44ED-B039-616EC25DF3F7}" dt="2022-04-12T08:34:50.516" v="83" actId="478"/>
          <ac:spMkLst>
            <pc:docMk/>
            <pc:sldMk cId="402797165" sldId="457"/>
            <ac:spMk id="8" creationId="{FCD8C5FA-8712-47FE-B141-BA6728837825}"/>
          </ac:spMkLst>
        </pc:spChg>
        <pc:spChg chg="add del mod">
          <ac:chgData name="Kollmannsberger, Stefan" userId="33bc9b04-ebde-45a7-8cb5-2c13f1aad7eb" providerId="ADAL" clId="{101CA44A-33ED-44ED-B039-616EC25DF3F7}" dt="2022-04-12T08:42:34.535" v="236" actId="478"/>
          <ac:spMkLst>
            <pc:docMk/>
            <pc:sldMk cId="402797165" sldId="457"/>
            <ac:spMk id="10" creationId="{97F8A841-3A4A-42E4-8231-E6488D775078}"/>
          </ac:spMkLst>
        </pc:spChg>
        <pc:spChg chg="add mod">
          <ac:chgData name="Kollmannsberger, Stefan" userId="33bc9b04-ebde-45a7-8cb5-2c13f1aad7eb" providerId="ADAL" clId="{101CA44A-33ED-44ED-B039-616EC25DF3F7}" dt="2022-05-02T12:51:14.753" v="8395" actId="1036"/>
          <ac:spMkLst>
            <pc:docMk/>
            <pc:sldMk cId="402797165" sldId="457"/>
            <ac:spMk id="11" creationId="{5BF13930-5677-87FD-1BF6-7374F206DD2D}"/>
          </ac:spMkLst>
        </pc:spChg>
        <pc:spChg chg="add del mod">
          <ac:chgData name="Kollmannsberger, Stefan" userId="33bc9b04-ebde-45a7-8cb5-2c13f1aad7eb" providerId="ADAL" clId="{101CA44A-33ED-44ED-B039-616EC25DF3F7}" dt="2022-05-02T12:47:45.187" v="8320" actId="478"/>
          <ac:spMkLst>
            <pc:docMk/>
            <pc:sldMk cId="402797165" sldId="457"/>
            <ac:spMk id="13" creationId="{BCC6226C-7EB5-4A76-979B-E9985FBC3C1B}"/>
          </ac:spMkLst>
        </pc:spChg>
        <pc:graphicFrameChg chg="del">
          <ac:chgData name="Kollmannsberger, Stefan" userId="33bc9b04-ebde-45a7-8cb5-2c13f1aad7eb" providerId="ADAL" clId="{101CA44A-33ED-44ED-B039-616EC25DF3F7}" dt="2022-04-12T08:31:21.873" v="73" actId="478"/>
          <ac:graphicFrameMkLst>
            <pc:docMk/>
            <pc:sldMk cId="402797165" sldId="457"/>
            <ac:graphicFrameMk id="4" creationId="{00000000-0000-0000-0000-000000000000}"/>
          </ac:graphicFrameMkLst>
        </pc:graphicFrameChg>
        <pc:graphicFrameChg chg="add mod">
          <ac:chgData name="Kollmannsberger, Stefan" userId="33bc9b04-ebde-45a7-8cb5-2c13f1aad7eb" providerId="ADAL" clId="{101CA44A-33ED-44ED-B039-616EC25DF3F7}" dt="2022-05-02T12:51:52.693" v="8397" actId="1076"/>
          <ac:graphicFrameMkLst>
            <pc:docMk/>
            <pc:sldMk cId="402797165" sldId="457"/>
            <ac:graphicFrameMk id="4" creationId="{87A6DD08-00B9-4491-2A74-E53D1215F539}"/>
          </ac:graphicFrameMkLst>
        </pc:graphicFrameChg>
        <pc:graphicFrameChg chg="del">
          <ac:chgData name="Kollmannsberger, Stefan" userId="33bc9b04-ebde-45a7-8cb5-2c13f1aad7eb" providerId="ADAL" clId="{101CA44A-33ED-44ED-B039-616EC25DF3F7}" dt="2022-04-12T08:31:26.289" v="74" actId="478"/>
          <ac:graphicFrameMkLst>
            <pc:docMk/>
            <pc:sldMk cId="402797165" sldId="457"/>
            <ac:graphicFrameMk id="7" creationId="{00000000-0000-0000-0000-000000000000}"/>
          </ac:graphicFrameMkLst>
        </pc:graphicFrameChg>
        <pc:graphicFrameChg chg="add mod">
          <ac:chgData name="Kollmannsberger, Stefan" userId="33bc9b04-ebde-45a7-8cb5-2c13f1aad7eb" providerId="ADAL" clId="{101CA44A-33ED-44ED-B039-616EC25DF3F7}" dt="2022-05-02T12:50:57.804" v="8366" actId="1076"/>
          <ac:graphicFrameMkLst>
            <pc:docMk/>
            <pc:sldMk cId="402797165" sldId="457"/>
            <ac:graphicFrameMk id="8" creationId="{DA47B647-4B6D-BFA1-3F24-96EDF74A2629}"/>
          </ac:graphicFrameMkLst>
        </pc:graphicFrameChg>
        <pc:picChg chg="add del">
          <ac:chgData name="Kollmannsberger, Stefan" userId="33bc9b04-ebde-45a7-8cb5-2c13f1aad7eb" providerId="ADAL" clId="{101CA44A-33ED-44ED-B039-616EC25DF3F7}" dt="2022-04-12T10:26:19.200" v="403" actId="478"/>
          <ac:picMkLst>
            <pc:docMk/>
            <pc:sldMk cId="402797165" sldId="457"/>
            <ac:picMk id="6" creationId="{F3F00B86-59D9-401E-8384-D41362BA076F}"/>
          </ac:picMkLst>
        </pc:picChg>
        <pc:picChg chg="add del mod">
          <ac:chgData name="Kollmannsberger, Stefan" userId="33bc9b04-ebde-45a7-8cb5-2c13f1aad7eb" providerId="ADAL" clId="{101CA44A-33ED-44ED-B039-616EC25DF3F7}" dt="2022-05-02T12:45:41.413" v="8251" actId="478"/>
          <ac:picMkLst>
            <pc:docMk/>
            <pc:sldMk cId="402797165" sldId="457"/>
            <ac:picMk id="12" creationId="{CAB6BDE8-2261-4D52-92C1-447FAC7BFB5E}"/>
          </ac:picMkLst>
        </pc:picChg>
        <pc:picChg chg="add mod">
          <ac:chgData name="Kollmannsberger, Stefan" userId="33bc9b04-ebde-45a7-8cb5-2c13f1aad7eb" providerId="ADAL" clId="{101CA44A-33ED-44ED-B039-616EC25DF3F7}" dt="2022-05-02T12:51:06.876" v="8370" actId="1076"/>
          <ac:picMkLst>
            <pc:docMk/>
            <pc:sldMk cId="402797165" sldId="457"/>
            <ac:picMk id="1026" creationId="{C3532903-9C4B-829B-DC9F-697B3E2BE656}"/>
          </ac:picMkLst>
        </pc:picChg>
        <pc:picChg chg="add">
          <ac:chgData name="Kollmannsberger, Stefan" userId="33bc9b04-ebde-45a7-8cb5-2c13f1aad7eb" providerId="ADAL" clId="{101CA44A-33ED-44ED-B039-616EC25DF3F7}" dt="2022-05-02T12:51:44.567" v="8396"/>
          <ac:picMkLst>
            <pc:docMk/>
            <pc:sldMk cId="402797165" sldId="457"/>
            <ac:picMk id="1028" creationId="{11E775DA-0C8D-9738-9A9F-A40493D6ECD4}"/>
          </ac:picMkLst>
        </pc:picChg>
        <pc:picChg chg="add del mod">
          <ac:chgData name="Kollmannsberger, Stefan" userId="33bc9b04-ebde-45a7-8cb5-2c13f1aad7eb" providerId="ADAL" clId="{101CA44A-33ED-44ED-B039-616EC25DF3F7}" dt="2022-05-02T12:53:43.583" v="8400"/>
          <ac:picMkLst>
            <pc:docMk/>
            <pc:sldMk cId="402797165" sldId="457"/>
            <ac:picMk id="1030" creationId="{A0D986A4-07A6-2C0B-09D0-8721C5A8C503}"/>
          </ac:picMkLst>
        </pc:picChg>
      </pc:sldChg>
      <pc:sldChg chg="addSp delSp modSp add mod chgLayout modNotesTx">
        <pc:chgData name="Kollmannsberger, Stefan" userId="33bc9b04-ebde-45a7-8cb5-2c13f1aad7eb" providerId="ADAL" clId="{101CA44A-33ED-44ED-B039-616EC25DF3F7}" dt="2022-05-02T13:17:22.575" v="8725"/>
        <pc:sldMkLst>
          <pc:docMk/>
          <pc:sldMk cId="4058277212" sldId="458"/>
        </pc:sldMkLst>
        <pc:spChg chg="mod ord">
          <ac:chgData name="Kollmannsberger, Stefan" userId="33bc9b04-ebde-45a7-8cb5-2c13f1aad7eb" providerId="ADAL" clId="{101CA44A-33ED-44ED-B039-616EC25DF3F7}" dt="2022-04-12T08:46:00.984" v="299" actId="700"/>
          <ac:spMkLst>
            <pc:docMk/>
            <pc:sldMk cId="4058277212" sldId="458"/>
            <ac:spMk id="2" creationId="{8D26780F-0988-438B-A234-333AC641C96E}"/>
          </ac:spMkLst>
        </pc:spChg>
        <pc:spChg chg="del mod ord">
          <ac:chgData name="Kollmannsberger, Stefan" userId="33bc9b04-ebde-45a7-8cb5-2c13f1aad7eb" providerId="ADAL" clId="{101CA44A-33ED-44ED-B039-616EC25DF3F7}" dt="2022-05-02T13:17:19.520" v="8723" actId="478"/>
          <ac:spMkLst>
            <pc:docMk/>
            <pc:sldMk cId="4058277212" sldId="458"/>
            <ac:spMk id="3" creationId="{B47C15A1-D146-4322-BEC6-A1F49E001BC2}"/>
          </ac:spMkLst>
        </pc:spChg>
        <pc:spChg chg="mod ord">
          <ac:chgData name="Kollmannsberger, Stefan" userId="33bc9b04-ebde-45a7-8cb5-2c13f1aad7eb" providerId="ADAL" clId="{101CA44A-33ED-44ED-B039-616EC25DF3F7}" dt="2022-04-12T08:46:00.984" v="299" actId="700"/>
          <ac:spMkLst>
            <pc:docMk/>
            <pc:sldMk cId="4058277212" sldId="458"/>
            <ac:spMk id="5" creationId="{E7FC2BD9-D45F-4312-A9A5-3A7CBA88F175}"/>
          </ac:spMkLst>
        </pc:spChg>
        <pc:spChg chg="add del mod">
          <ac:chgData name="Kollmannsberger, Stefan" userId="33bc9b04-ebde-45a7-8cb5-2c13f1aad7eb" providerId="ADAL" clId="{101CA44A-33ED-44ED-B039-616EC25DF3F7}" dt="2022-05-02T13:17:22.260" v="8724" actId="478"/>
          <ac:spMkLst>
            <pc:docMk/>
            <pc:sldMk cId="4058277212" sldId="458"/>
            <ac:spMk id="7" creationId="{C956F3E8-B861-7E07-805A-BC024808EAE8}"/>
          </ac:spMkLst>
        </pc:spChg>
        <pc:spChg chg="add mod">
          <ac:chgData name="Kollmannsberger, Stefan" userId="33bc9b04-ebde-45a7-8cb5-2c13f1aad7eb" providerId="ADAL" clId="{101CA44A-33ED-44ED-B039-616EC25DF3F7}" dt="2022-05-02T13:17:22.575" v="8725"/>
          <ac:spMkLst>
            <pc:docMk/>
            <pc:sldMk cId="4058277212" sldId="458"/>
            <ac:spMk id="9" creationId="{D2671C95-295D-02EE-FC35-F55BCFE6C061}"/>
          </ac:spMkLst>
        </pc:spChg>
        <pc:spChg chg="mod">
          <ac:chgData name="Kollmannsberger, Stefan" userId="33bc9b04-ebde-45a7-8cb5-2c13f1aad7eb" providerId="ADAL" clId="{101CA44A-33ED-44ED-B039-616EC25DF3F7}" dt="2022-04-12T08:46:57.034" v="349" actId="1037"/>
          <ac:spMkLst>
            <pc:docMk/>
            <pc:sldMk cId="4058277212" sldId="458"/>
            <ac:spMk id="10" creationId="{97F8A841-3A4A-42E4-8231-E6488D775078}"/>
          </ac:spMkLst>
        </pc:spChg>
        <pc:picChg chg="add mod">
          <ac:chgData name="Kollmannsberger, Stefan" userId="33bc9b04-ebde-45a7-8cb5-2c13f1aad7eb" providerId="ADAL" clId="{101CA44A-33ED-44ED-B039-616EC25DF3F7}" dt="2022-04-12T08:46:50.802" v="335" actId="1035"/>
          <ac:picMkLst>
            <pc:docMk/>
            <pc:sldMk cId="4058277212" sldId="458"/>
            <ac:picMk id="6" creationId="{6E040ADB-369C-4CAE-A038-EA4AC69B3662}"/>
          </ac:picMkLst>
        </pc:picChg>
        <pc:picChg chg="del">
          <ac:chgData name="Kollmannsberger, Stefan" userId="33bc9b04-ebde-45a7-8cb5-2c13f1aad7eb" providerId="ADAL" clId="{101CA44A-33ED-44ED-B039-616EC25DF3F7}" dt="2022-04-12T08:40:23.267" v="111" actId="478"/>
          <ac:picMkLst>
            <pc:docMk/>
            <pc:sldMk cId="4058277212" sldId="458"/>
            <ac:picMk id="12" creationId="{CAB6BDE8-2261-4D52-92C1-447FAC7BFB5E}"/>
          </ac:picMkLst>
        </pc:picChg>
      </pc:sldChg>
      <pc:sldChg chg="addSp delSp modSp add mod chgLayout modNotesTx">
        <pc:chgData name="Kollmannsberger, Stefan" userId="33bc9b04-ebde-45a7-8cb5-2c13f1aad7eb" providerId="ADAL" clId="{101CA44A-33ED-44ED-B039-616EC25DF3F7}" dt="2022-04-12T10:35:13.129" v="606" actId="20577"/>
        <pc:sldMkLst>
          <pc:docMk/>
          <pc:sldMk cId="1962228168" sldId="459"/>
        </pc:sldMkLst>
        <pc:spChg chg="del mod ord">
          <ac:chgData name="Kollmannsberger, Stefan" userId="33bc9b04-ebde-45a7-8cb5-2c13f1aad7eb" providerId="ADAL" clId="{101CA44A-33ED-44ED-B039-616EC25DF3F7}" dt="2022-04-12T10:30:49.034" v="494" actId="478"/>
          <ac:spMkLst>
            <pc:docMk/>
            <pc:sldMk cId="1962228168" sldId="459"/>
            <ac:spMk id="2" creationId="{8D26780F-0988-438B-A234-333AC641C96E}"/>
          </ac:spMkLst>
        </pc:spChg>
        <pc:spChg chg="mod ord">
          <ac:chgData name="Kollmannsberger, Stefan" userId="33bc9b04-ebde-45a7-8cb5-2c13f1aad7eb" providerId="ADAL" clId="{101CA44A-33ED-44ED-B039-616EC25DF3F7}" dt="2022-04-12T08:46:08.005" v="300" actId="700"/>
          <ac:spMkLst>
            <pc:docMk/>
            <pc:sldMk cId="1962228168" sldId="459"/>
            <ac:spMk id="3" creationId="{B47C15A1-D146-4322-BEC6-A1F49E001BC2}"/>
          </ac:spMkLst>
        </pc:spChg>
        <pc:spChg chg="mod ord">
          <ac:chgData name="Kollmannsberger, Stefan" userId="33bc9b04-ebde-45a7-8cb5-2c13f1aad7eb" providerId="ADAL" clId="{101CA44A-33ED-44ED-B039-616EC25DF3F7}" dt="2022-04-12T08:46:08.005" v="300" actId="700"/>
          <ac:spMkLst>
            <pc:docMk/>
            <pc:sldMk cId="1962228168" sldId="459"/>
            <ac:spMk id="5" creationId="{E7FC2BD9-D45F-4312-A9A5-3A7CBA88F175}"/>
          </ac:spMkLst>
        </pc:spChg>
        <pc:spChg chg="add del mod">
          <ac:chgData name="Kollmannsberger, Stefan" userId="33bc9b04-ebde-45a7-8cb5-2c13f1aad7eb" providerId="ADAL" clId="{101CA44A-33ED-44ED-B039-616EC25DF3F7}" dt="2022-04-12T10:30:53.105" v="495" actId="478"/>
          <ac:spMkLst>
            <pc:docMk/>
            <pc:sldMk cId="1962228168" sldId="459"/>
            <ac:spMk id="6" creationId="{ED7A1C99-0712-4544-8CD8-88F51BC10299}"/>
          </ac:spMkLst>
        </pc:spChg>
        <pc:spChg chg="add mod">
          <ac:chgData name="Kollmannsberger, Stefan" userId="33bc9b04-ebde-45a7-8cb5-2c13f1aad7eb" providerId="ADAL" clId="{101CA44A-33ED-44ED-B039-616EC25DF3F7}" dt="2022-04-12T10:32:13.229" v="521" actId="1076"/>
          <ac:spMkLst>
            <pc:docMk/>
            <pc:sldMk cId="1962228168" sldId="459"/>
            <ac:spMk id="11" creationId="{3DB9A127-E965-46E4-8DB7-D156FA20FA77}"/>
          </ac:spMkLst>
        </pc:spChg>
        <pc:spChg chg="add mod">
          <ac:chgData name="Kollmannsberger, Stefan" userId="33bc9b04-ebde-45a7-8cb5-2c13f1aad7eb" providerId="ADAL" clId="{101CA44A-33ED-44ED-B039-616EC25DF3F7}" dt="2022-04-12T10:32:46.015" v="537" actId="14100"/>
          <ac:spMkLst>
            <pc:docMk/>
            <pc:sldMk cId="1962228168" sldId="459"/>
            <ac:spMk id="12" creationId="{0407CD5D-29B6-4D89-B365-67CFD784BDA2}"/>
          </ac:spMkLst>
        </pc:spChg>
        <pc:spChg chg="add mod">
          <ac:chgData name="Kollmannsberger, Stefan" userId="33bc9b04-ebde-45a7-8cb5-2c13f1aad7eb" providerId="ADAL" clId="{101CA44A-33ED-44ED-B039-616EC25DF3F7}" dt="2022-04-12T10:33:29.873" v="566" actId="20577"/>
          <ac:spMkLst>
            <pc:docMk/>
            <pc:sldMk cId="1962228168" sldId="459"/>
            <ac:spMk id="13" creationId="{6E4B8AF2-AED1-41FE-B886-2EA557B4C385}"/>
          </ac:spMkLst>
        </pc:spChg>
        <pc:spChg chg="add mod">
          <ac:chgData name="Kollmannsberger, Stefan" userId="33bc9b04-ebde-45a7-8cb5-2c13f1aad7eb" providerId="ADAL" clId="{101CA44A-33ED-44ED-B039-616EC25DF3F7}" dt="2022-04-12T10:34:24.793" v="595" actId="20577"/>
          <ac:spMkLst>
            <pc:docMk/>
            <pc:sldMk cId="1962228168" sldId="459"/>
            <ac:spMk id="14" creationId="{1AF3B805-99C8-4DCB-B795-81F48898D9AB}"/>
          </ac:spMkLst>
        </pc:spChg>
        <pc:picChg chg="del">
          <ac:chgData name="Kollmannsberger, Stefan" userId="33bc9b04-ebde-45a7-8cb5-2c13f1aad7eb" providerId="ADAL" clId="{101CA44A-33ED-44ED-B039-616EC25DF3F7}" dt="2022-04-12T08:42:57.858" v="255" actId="478"/>
          <ac:picMkLst>
            <pc:docMk/>
            <pc:sldMk cId="1962228168" sldId="459"/>
            <ac:picMk id="6" creationId="{6E040ADB-369C-4CAE-A038-EA4AC69B3662}"/>
          </ac:picMkLst>
        </pc:picChg>
        <pc:picChg chg="add mod">
          <ac:chgData name="Kollmannsberger, Stefan" userId="33bc9b04-ebde-45a7-8cb5-2c13f1aad7eb" providerId="ADAL" clId="{101CA44A-33ED-44ED-B039-616EC25DF3F7}" dt="2022-04-12T08:46:39.080" v="318" actId="1037"/>
          <ac:picMkLst>
            <pc:docMk/>
            <pc:sldMk cId="1962228168" sldId="459"/>
            <ac:picMk id="7" creationId="{ED94F1EA-D593-4406-9C89-70EA31785E2C}"/>
          </ac:picMkLst>
        </pc:picChg>
      </pc:sldChg>
      <pc:sldChg chg="addSp delSp modSp add mod">
        <pc:chgData name="Kollmannsberger, Stefan" userId="33bc9b04-ebde-45a7-8cb5-2c13f1aad7eb" providerId="ADAL" clId="{101CA44A-33ED-44ED-B039-616EC25DF3F7}" dt="2022-05-02T13:17:54.659" v="8728"/>
        <pc:sldMkLst>
          <pc:docMk/>
          <pc:sldMk cId="1367436238" sldId="460"/>
        </pc:sldMkLst>
        <pc:spChg chg="del">
          <ac:chgData name="Kollmannsberger, Stefan" userId="33bc9b04-ebde-45a7-8cb5-2c13f1aad7eb" providerId="ADAL" clId="{101CA44A-33ED-44ED-B039-616EC25DF3F7}" dt="2022-05-02T13:17:51.044" v="8726" actId="478"/>
          <ac:spMkLst>
            <pc:docMk/>
            <pc:sldMk cId="1367436238" sldId="460"/>
            <ac:spMk id="3" creationId="{B47C15A1-D146-4322-BEC6-A1F49E001BC2}"/>
          </ac:spMkLst>
        </pc:spChg>
        <pc:spChg chg="add del mod">
          <ac:chgData name="Kollmannsberger, Stefan" userId="33bc9b04-ebde-45a7-8cb5-2c13f1aad7eb" providerId="ADAL" clId="{101CA44A-33ED-44ED-B039-616EC25DF3F7}" dt="2022-05-02T13:17:53.977" v="8727" actId="478"/>
          <ac:spMkLst>
            <pc:docMk/>
            <pc:sldMk cId="1367436238" sldId="460"/>
            <ac:spMk id="7" creationId="{F2189F32-C816-D795-C07E-578FBB59DD9A}"/>
          </ac:spMkLst>
        </pc:spChg>
        <pc:spChg chg="add del">
          <ac:chgData name="Kollmannsberger, Stefan" userId="33bc9b04-ebde-45a7-8cb5-2c13f1aad7eb" providerId="ADAL" clId="{101CA44A-33ED-44ED-B039-616EC25DF3F7}" dt="2022-04-12T10:35:45.244" v="614" actId="22"/>
          <ac:spMkLst>
            <pc:docMk/>
            <pc:sldMk cId="1367436238" sldId="460"/>
            <ac:spMk id="12" creationId="{99FFCA7B-7C3F-46EB-8812-FF07432DF985}"/>
          </ac:spMkLst>
        </pc:spChg>
        <pc:spChg chg="add mod">
          <ac:chgData name="Kollmannsberger, Stefan" userId="33bc9b04-ebde-45a7-8cb5-2c13f1aad7eb" providerId="ADAL" clId="{101CA44A-33ED-44ED-B039-616EC25DF3F7}" dt="2022-05-02T13:17:54.659" v="8728"/>
          <ac:spMkLst>
            <pc:docMk/>
            <pc:sldMk cId="1367436238" sldId="460"/>
            <ac:spMk id="12" creationId="{9CAD6151-3CDF-9E11-D5D6-4D3B89DD03FB}"/>
          </ac:spMkLst>
        </pc:spChg>
        <pc:spChg chg="add mod">
          <ac:chgData name="Kollmannsberger, Stefan" userId="33bc9b04-ebde-45a7-8cb5-2c13f1aad7eb" providerId="ADAL" clId="{101CA44A-33ED-44ED-B039-616EC25DF3F7}" dt="2022-04-12T10:52:36.788" v="2303" actId="1037"/>
          <ac:spMkLst>
            <pc:docMk/>
            <pc:sldMk cId="1367436238" sldId="460"/>
            <ac:spMk id="14" creationId="{0539BAF5-680F-4E16-A6B8-C5D19D68F2C5}"/>
          </ac:spMkLst>
        </pc:spChg>
        <pc:spChg chg="add mod">
          <ac:chgData name="Kollmannsberger, Stefan" userId="33bc9b04-ebde-45a7-8cb5-2c13f1aad7eb" providerId="ADAL" clId="{101CA44A-33ED-44ED-B039-616EC25DF3F7}" dt="2022-05-02T12:58:19.450" v="8523" actId="20577"/>
          <ac:spMkLst>
            <pc:docMk/>
            <pc:sldMk cId="1367436238" sldId="460"/>
            <ac:spMk id="15" creationId="{BE6806B3-ECD2-43EB-9451-A4018E33656F}"/>
          </ac:spMkLst>
        </pc:spChg>
        <pc:picChg chg="add mod">
          <ac:chgData name="Kollmannsberger, Stefan" userId="33bc9b04-ebde-45a7-8cb5-2c13f1aad7eb" providerId="ADAL" clId="{101CA44A-33ED-44ED-B039-616EC25DF3F7}" dt="2022-04-12T10:23:25.341" v="356" actId="1076"/>
          <ac:picMkLst>
            <pc:docMk/>
            <pc:sldMk cId="1367436238" sldId="460"/>
            <ac:picMk id="6" creationId="{37C88B4F-9AA1-4B2B-8D07-A9168CE9EBB7}"/>
          </ac:picMkLst>
        </pc:picChg>
        <pc:picChg chg="del">
          <ac:chgData name="Kollmannsberger, Stefan" userId="33bc9b04-ebde-45a7-8cb5-2c13f1aad7eb" providerId="ADAL" clId="{101CA44A-33ED-44ED-B039-616EC25DF3F7}" dt="2022-04-12T10:21:19.595" v="353" actId="478"/>
          <ac:picMkLst>
            <pc:docMk/>
            <pc:sldMk cId="1367436238" sldId="460"/>
            <ac:picMk id="7" creationId="{ED94F1EA-D593-4406-9C89-70EA31785E2C}"/>
          </ac:picMkLst>
        </pc:picChg>
        <pc:picChg chg="add mod">
          <ac:chgData name="Kollmannsberger, Stefan" userId="33bc9b04-ebde-45a7-8cb5-2c13f1aad7eb" providerId="ADAL" clId="{101CA44A-33ED-44ED-B039-616EC25DF3F7}" dt="2022-04-12T10:23:38.281" v="359" actId="14100"/>
          <ac:picMkLst>
            <pc:docMk/>
            <pc:sldMk cId="1367436238" sldId="460"/>
            <ac:picMk id="9" creationId="{6AACD312-C4DE-457C-B6EC-4D30622423EC}"/>
          </ac:picMkLst>
        </pc:picChg>
      </pc:sldChg>
      <pc:sldChg chg="add del">
        <pc:chgData name="Kollmannsberger, Stefan" userId="33bc9b04-ebde-45a7-8cb5-2c13f1aad7eb" providerId="ADAL" clId="{101CA44A-33ED-44ED-B039-616EC25DF3F7}" dt="2022-04-12T12:51:51.606" v="2495" actId="2890"/>
        <pc:sldMkLst>
          <pc:docMk/>
          <pc:sldMk cId="3124720249" sldId="461"/>
        </pc:sldMkLst>
      </pc:sldChg>
      <pc:sldChg chg="delSp modSp add del mod">
        <pc:chgData name="Kollmannsberger, Stefan" userId="33bc9b04-ebde-45a7-8cb5-2c13f1aad7eb" providerId="ADAL" clId="{101CA44A-33ED-44ED-B039-616EC25DF3F7}" dt="2022-04-12T10:41:50.050" v="1093" actId="47"/>
        <pc:sldMkLst>
          <pc:docMk/>
          <pc:sldMk cId="3444261836" sldId="461"/>
        </pc:sldMkLst>
        <pc:spChg chg="del mod">
          <ac:chgData name="Kollmannsberger, Stefan" userId="33bc9b04-ebde-45a7-8cb5-2c13f1aad7eb" providerId="ADAL" clId="{101CA44A-33ED-44ED-B039-616EC25DF3F7}" dt="2022-04-12T10:40:30.276" v="1085" actId="478"/>
          <ac:spMkLst>
            <pc:docMk/>
            <pc:sldMk cId="3444261836" sldId="461"/>
            <ac:spMk id="14" creationId="{0539BAF5-680F-4E16-A6B8-C5D19D68F2C5}"/>
          </ac:spMkLst>
        </pc:spChg>
        <pc:picChg chg="del">
          <ac:chgData name="Kollmannsberger, Stefan" userId="33bc9b04-ebde-45a7-8cb5-2c13f1aad7eb" providerId="ADAL" clId="{101CA44A-33ED-44ED-B039-616EC25DF3F7}" dt="2022-04-12T10:39:15.001" v="901" actId="478"/>
          <ac:picMkLst>
            <pc:docMk/>
            <pc:sldMk cId="3444261836" sldId="461"/>
            <ac:picMk id="6" creationId="{37C88B4F-9AA1-4B2B-8D07-A9168CE9EBB7}"/>
          </ac:picMkLst>
        </pc:picChg>
        <pc:picChg chg="del">
          <ac:chgData name="Kollmannsberger, Stefan" userId="33bc9b04-ebde-45a7-8cb5-2c13f1aad7eb" providerId="ADAL" clId="{101CA44A-33ED-44ED-B039-616EC25DF3F7}" dt="2022-04-12T10:39:18.061" v="902" actId="478"/>
          <ac:picMkLst>
            <pc:docMk/>
            <pc:sldMk cId="3444261836" sldId="461"/>
            <ac:picMk id="9" creationId="{6AACD312-C4DE-457C-B6EC-4D30622423EC}"/>
          </ac:picMkLst>
        </pc:picChg>
      </pc:sldChg>
      <pc:sldChg chg="addSp delSp modSp add mod modAnim">
        <pc:chgData name="Kollmannsberger, Stefan" userId="33bc9b04-ebde-45a7-8cb5-2c13f1aad7eb" providerId="ADAL" clId="{101CA44A-33ED-44ED-B039-616EC25DF3F7}" dt="2022-05-02T13:07:08.822" v="8597"/>
        <pc:sldMkLst>
          <pc:docMk/>
          <pc:sldMk cId="4167901986" sldId="461"/>
        </pc:sldMkLst>
        <pc:spChg chg="mod">
          <ac:chgData name="Kollmannsberger, Stefan" userId="33bc9b04-ebde-45a7-8cb5-2c13f1aad7eb" providerId="ADAL" clId="{101CA44A-33ED-44ED-B039-616EC25DF3F7}" dt="2022-04-12T13:44:15.792" v="4987" actId="114"/>
          <ac:spMkLst>
            <pc:docMk/>
            <pc:sldMk cId="4167901986" sldId="461"/>
            <ac:spMk id="2" creationId="{8D26780F-0988-438B-A234-333AC641C96E}"/>
          </ac:spMkLst>
        </pc:spChg>
        <pc:spChg chg="mod">
          <ac:chgData name="Kollmannsberger, Stefan" userId="33bc9b04-ebde-45a7-8cb5-2c13f1aad7eb" providerId="ADAL" clId="{101CA44A-33ED-44ED-B039-616EC25DF3F7}" dt="2022-04-30T13:49:07.498" v="5036" actId="207"/>
          <ac:spMkLst>
            <pc:docMk/>
            <pc:sldMk cId="4167901986" sldId="461"/>
            <ac:spMk id="3" creationId="{B47C15A1-D146-4322-BEC6-A1F49E001BC2}"/>
          </ac:spMkLst>
        </pc:spChg>
        <pc:spChg chg="add del mod">
          <ac:chgData name="Kollmannsberger, Stefan" userId="33bc9b04-ebde-45a7-8cb5-2c13f1aad7eb" providerId="ADAL" clId="{101CA44A-33ED-44ED-B039-616EC25DF3F7}" dt="2022-04-12T12:52:45.576" v="2504"/>
          <ac:spMkLst>
            <pc:docMk/>
            <pc:sldMk cId="4167901986" sldId="461"/>
            <ac:spMk id="7" creationId="{57C99D40-08BC-4E53-85F0-C65BEE22FCB6}"/>
          </ac:spMkLst>
        </pc:spChg>
        <pc:spChg chg="add mod">
          <ac:chgData name="Kollmannsberger, Stefan" userId="33bc9b04-ebde-45a7-8cb5-2c13f1aad7eb" providerId="ADAL" clId="{101CA44A-33ED-44ED-B039-616EC25DF3F7}" dt="2022-05-02T13:04:34.482" v="8591" actId="20577"/>
          <ac:spMkLst>
            <pc:docMk/>
            <pc:sldMk cId="4167901986" sldId="461"/>
            <ac:spMk id="11" creationId="{6BDCD803-407E-47A0-A703-A7AA2B3881B4}"/>
          </ac:spMkLst>
        </pc:spChg>
        <pc:spChg chg="add del mod">
          <ac:chgData name="Kollmannsberger, Stefan" userId="33bc9b04-ebde-45a7-8cb5-2c13f1aad7eb" providerId="ADAL" clId="{101CA44A-33ED-44ED-B039-616EC25DF3F7}" dt="2022-04-12T13:00:12.679" v="3133" actId="478"/>
          <ac:spMkLst>
            <pc:docMk/>
            <pc:sldMk cId="4167901986" sldId="461"/>
            <ac:spMk id="12" creationId="{9ABA5D80-EAF4-4CA9-8369-69924612A83D}"/>
          </ac:spMkLst>
        </pc:spChg>
        <pc:spChg chg="add del mod">
          <ac:chgData name="Kollmannsberger, Stefan" userId="33bc9b04-ebde-45a7-8cb5-2c13f1aad7eb" providerId="ADAL" clId="{101CA44A-33ED-44ED-B039-616EC25DF3F7}" dt="2022-04-12T13:00:26.910" v="3138" actId="478"/>
          <ac:spMkLst>
            <pc:docMk/>
            <pc:sldMk cId="4167901986" sldId="461"/>
            <ac:spMk id="13" creationId="{5EB35750-4080-4451-AA2D-F47D6E69B829}"/>
          </ac:spMkLst>
        </pc:spChg>
        <pc:spChg chg="add mod">
          <ac:chgData name="Kollmannsberger, Stefan" userId="33bc9b04-ebde-45a7-8cb5-2c13f1aad7eb" providerId="ADAL" clId="{101CA44A-33ED-44ED-B039-616EC25DF3F7}" dt="2022-04-12T13:16:35.188" v="3964"/>
          <ac:spMkLst>
            <pc:docMk/>
            <pc:sldMk cId="4167901986" sldId="461"/>
            <ac:spMk id="18" creationId="{A4831317-EDEF-41AD-98B4-C5B7F0DF6229}"/>
          </ac:spMkLst>
        </pc:spChg>
        <pc:graphicFrameChg chg="del">
          <ac:chgData name="Kollmannsberger, Stefan" userId="33bc9b04-ebde-45a7-8cb5-2c13f1aad7eb" providerId="ADAL" clId="{101CA44A-33ED-44ED-B039-616EC25DF3F7}" dt="2022-04-12T12:52:17.652" v="2502" actId="478"/>
          <ac:graphicFrameMkLst>
            <pc:docMk/>
            <pc:sldMk cId="4167901986" sldId="461"/>
            <ac:graphicFrameMk id="6" creationId="{00000000-0000-0000-0000-000000000000}"/>
          </ac:graphicFrameMkLst>
        </pc:graphicFrameChg>
        <pc:picChg chg="add del mod">
          <ac:chgData name="Kollmannsberger, Stefan" userId="33bc9b04-ebde-45a7-8cb5-2c13f1aad7eb" providerId="ADAL" clId="{101CA44A-33ED-44ED-B039-616EC25DF3F7}" dt="2022-04-12T12:54:11.461" v="2571" actId="478"/>
          <ac:picMkLst>
            <pc:docMk/>
            <pc:sldMk cId="4167901986" sldId="461"/>
            <ac:picMk id="8" creationId="{01322B1D-7D54-4C26-AF23-D41A2A5D791F}"/>
          </ac:picMkLst>
        </pc:picChg>
        <pc:picChg chg="add mod">
          <ac:chgData name="Kollmannsberger, Stefan" userId="33bc9b04-ebde-45a7-8cb5-2c13f1aad7eb" providerId="ADAL" clId="{101CA44A-33ED-44ED-B039-616EC25DF3F7}" dt="2022-04-12T13:17:10.638" v="3999" actId="14100"/>
          <ac:picMkLst>
            <pc:docMk/>
            <pc:sldMk cId="4167901986" sldId="461"/>
            <ac:picMk id="10" creationId="{77F342F4-1D1F-47C4-A872-35C5817EC74D}"/>
          </ac:picMkLst>
        </pc:picChg>
        <pc:picChg chg="add mod ord">
          <ac:chgData name="Kollmannsberger, Stefan" userId="33bc9b04-ebde-45a7-8cb5-2c13f1aad7eb" providerId="ADAL" clId="{101CA44A-33ED-44ED-B039-616EC25DF3F7}" dt="2022-05-02T13:06:34.183" v="8594" actId="1076"/>
          <ac:picMkLst>
            <pc:docMk/>
            <pc:sldMk cId="4167901986" sldId="461"/>
            <ac:picMk id="15" creationId="{3E5BFC08-B523-4A01-83CE-110FF502C498}"/>
          </ac:picMkLst>
        </pc:picChg>
        <pc:picChg chg="add del mod">
          <ac:chgData name="Kollmannsberger, Stefan" userId="33bc9b04-ebde-45a7-8cb5-2c13f1aad7eb" providerId="ADAL" clId="{101CA44A-33ED-44ED-B039-616EC25DF3F7}" dt="2022-04-12T13:04:20.581" v="3255" actId="478"/>
          <ac:picMkLst>
            <pc:docMk/>
            <pc:sldMk cId="4167901986" sldId="461"/>
            <ac:picMk id="17" creationId="{19B873C1-40EE-45DD-875F-7896814F05C1}"/>
          </ac:picMkLst>
        </pc:picChg>
      </pc:sldChg>
      <pc:sldChg chg="addSp delSp modSp add mod ord modAnim">
        <pc:chgData name="Kollmannsberger, Stefan" userId="33bc9b04-ebde-45a7-8cb5-2c13f1aad7eb" providerId="ADAL" clId="{101CA44A-33ED-44ED-B039-616EC25DF3F7}" dt="2022-05-02T13:26:12.059" v="8894" actId="20577"/>
        <pc:sldMkLst>
          <pc:docMk/>
          <pc:sldMk cId="3984339890" sldId="462"/>
        </pc:sldMkLst>
        <pc:spChg chg="mod">
          <ac:chgData name="Kollmannsberger, Stefan" userId="33bc9b04-ebde-45a7-8cb5-2c13f1aad7eb" providerId="ADAL" clId="{101CA44A-33ED-44ED-B039-616EC25DF3F7}" dt="2022-05-02T13:19:28.057" v="8735" actId="255"/>
          <ac:spMkLst>
            <pc:docMk/>
            <pc:sldMk cId="3984339890" sldId="462"/>
            <ac:spMk id="2" creationId="{00000000-0000-0000-0000-000000000000}"/>
          </ac:spMkLst>
        </pc:spChg>
        <pc:spChg chg="mod">
          <ac:chgData name="Kollmannsberger, Stefan" userId="33bc9b04-ebde-45a7-8cb5-2c13f1aad7eb" providerId="ADAL" clId="{101CA44A-33ED-44ED-B039-616EC25DF3F7}" dt="2022-05-02T13:05:43.515" v="8593" actId="790"/>
          <ac:spMkLst>
            <pc:docMk/>
            <pc:sldMk cId="3984339890" sldId="462"/>
            <ac:spMk id="3" creationId="{00000000-0000-0000-0000-000000000000}"/>
          </ac:spMkLst>
        </pc:spChg>
        <pc:spChg chg="mod">
          <ac:chgData name="Kollmannsberger, Stefan" userId="33bc9b04-ebde-45a7-8cb5-2c13f1aad7eb" providerId="ADAL" clId="{101CA44A-33ED-44ED-B039-616EC25DF3F7}" dt="2022-05-02T13:05:43.515" v="8593" actId="790"/>
          <ac:spMkLst>
            <pc:docMk/>
            <pc:sldMk cId="3984339890" sldId="462"/>
            <ac:spMk id="4" creationId="{00000000-0000-0000-0000-000000000000}"/>
          </ac:spMkLst>
        </pc:spChg>
        <pc:spChg chg="del mod">
          <ac:chgData name="Kollmannsberger, Stefan" userId="33bc9b04-ebde-45a7-8cb5-2c13f1aad7eb" providerId="ADAL" clId="{101CA44A-33ED-44ED-B039-616EC25DF3F7}" dt="2022-05-02T13:20:53.925" v="8738" actId="478"/>
          <ac:spMkLst>
            <pc:docMk/>
            <pc:sldMk cId="3984339890" sldId="462"/>
            <ac:spMk id="7" creationId="{E0B12FCF-C821-42E7-B543-AFF1C08C88E0}"/>
          </ac:spMkLst>
        </pc:spChg>
        <pc:spChg chg="add mod">
          <ac:chgData name="Kollmannsberger, Stefan" userId="33bc9b04-ebde-45a7-8cb5-2c13f1aad7eb" providerId="ADAL" clId="{101CA44A-33ED-44ED-B039-616EC25DF3F7}" dt="2022-05-02T13:22:47.086" v="8830" actId="20577"/>
          <ac:spMkLst>
            <pc:docMk/>
            <pc:sldMk cId="3984339890" sldId="462"/>
            <ac:spMk id="9" creationId="{2CE2B2E2-D481-28B9-D4D9-55B8B6DECB98}"/>
          </ac:spMkLst>
        </pc:spChg>
        <pc:spChg chg="add mod">
          <ac:chgData name="Kollmannsberger, Stefan" userId="33bc9b04-ebde-45a7-8cb5-2c13f1aad7eb" providerId="ADAL" clId="{101CA44A-33ED-44ED-B039-616EC25DF3F7}" dt="2022-05-02T13:26:12.059" v="8894" actId="20577"/>
          <ac:spMkLst>
            <pc:docMk/>
            <pc:sldMk cId="3984339890" sldId="462"/>
            <ac:spMk id="11" creationId="{C56B8FCF-621F-7E86-E2CD-43AFB286D3DB}"/>
          </ac:spMkLst>
        </pc:spChg>
        <pc:grpChg chg="add mod">
          <ac:chgData name="Kollmannsberger, Stefan" userId="33bc9b04-ebde-45a7-8cb5-2c13f1aad7eb" providerId="ADAL" clId="{101CA44A-33ED-44ED-B039-616EC25DF3F7}" dt="2022-05-02T13:25:49.187" v="8882" actId="164"/>
          <ac:grpSpMkLst>
            <pc:docMk/>
            <pc:sldMk cId="3984339890" sldId="462"/>
            <ac:grpSpMk id="8" creationId="{B8DA0F4E-EDD0-1332-5439-5999353FDDD8}"/>
          </ac:grpSpMkLst>
        </pc:grpChg>
        <pc:picChg chg="add mod">
          <ac:chgData name="Kollmannsberger, Stefan" userId="33bc9b04-ebde-45a7-8cb5-2c13f1aad7eb" providerId="ADAL" clId="{101CA44A-33ED-44ED-B039-616EC25DF3F7}" dt="2022-04-12T13:27:07.966" v="4429" actId="1076"/>
          <ac:picMkLst>
            <pc:docMk/>
            <pc:sldMk cId="3984339890" sldId="462"/>
            <ac:picMk id="6" creationId="{CBE3E622-12C3-461B-AC42-AF65B485E608}"/>
          </ac:picMkLst>
        </pc:picChg>
        <pc:picChg chg="del">
          <ac:chgData name="Kollmannsberger, Stefan" userId="33bc9b04-ebde-45a7-8cb5-2c13f1aad7eb" providerId="ADAL" clId="{101CA44A-33ED-44ED-B039-616EC25DF3F7}" dt="2022-04-12T13:26:15.650" v="4427" actId="478"/>
          <ac:picMkLst>
            <pc:docMk/>
            <pc:sldMk cId="3984339890" sldId="462"/>
            <ac:picMk id="9" creationId="{017E02A7-A8F2-4A5C-8595-BFE9F2DDA3CF}"/>
          </ac:picMkLst>
        </pc:picChg>
        <pc:picChg chg="add mod">
          <ac:chgData name="Kollmannsberger, Stefan" userId="33bc9b04-ebde-45a7-8cb5-2c13f1aad7eb" providerId="ADAL" clId="{101CA44A-33ED-44ED-B039-616EC25DF3F7}" dt="2022-05-02T13:25:49.187" v="8882" actId="164"/>
          <ac:picMkLst>
            <pc:docMk/>
            <pc:sldMk cId="3984339890" sldId="462"/>
            <ac:picMk id="10" creationId="{A426E36D-730B-4410-9463-0BA04ED53715}"/>
          </ac:picMkLst>
        </pc:picChg>
      </pc:sldChg>
      <pc:sldChg chg="addSp delSp modSp new mod modAnim">
        <pc:chgData name="Kollmannsberger, Stefan" userId="33bc9b04-ebde-45a7-8cb5-2c13f1aad7eb" providerId="ADAL" clId="{101CA44A-33ED-44ED-B039-616EC25DF3F7}" dt="2022-05-02T13:19:15.002" v="8734"/>
        <pc:sldMkLst>
          <pc:docMk/>
          <pc:sldMk cId="258752027" sldId="463"/>
        </pc:sldMkLst>
        <pc:spChg chg="add del mod">
          <ac:chgData name="Kollmannsberger, Stefan" userId="33bc9b04-ebde-45a7-8cb5-2c13f1aad7eb" providerId="ADAL" clId="{101CA44A-33ED-44ED-B039-616EC25DF3F7}" dt="2022-05-02T13:18:38.412" v="8732" actId="255"/>
          <ac:spMkLst>
            <pc:docMk/>
            <pc:sldMk cId="258752027" sldId="463"/>
            <ac:spMk id="2" creationId="{7F3A731E-F48B-4B81-B46F-6832A754EDFB}"/>
          </ac:spMkLst>
        </pc:spChg>
        <pc:spChg chg="mod">
          <ac:chgData name="Kollmannsberger, Stefan" userId="33bc9b04-ebde-45a7-8cb5-2c13f1aad7eb" providerId="ADAL" clId="{101CA44A-33ED-44ED-B039-616EC25DF3F7}" dt="2022-05-02T13:05:28.054" v="8592" actId="790"/>
          <ac:spMkLst>
            <pc:docMk/>
            <pc:sldMk cId="258752027" sldId="463"/>
            <ac:spMk id="3" creationId="{87CF9C2F-248A-4D93-993B-A06B2EB6A464}"/>
          </ac:spMkLst>
        </pc:spChg>
        <pc:spChg chg="mod">
          <ac:chgData name="Kollmannsberger, Stefan" userId="33bc9b04-ebde-45a7-8cb5-2c13f1aad7eb" providerId="ADAL" clId="{101CA44A-33ED-44ED-B039-616EC25DF3F7}" dt="2022-05-02T13:05:28.054" v="8592" actId="790"/>
          <ac:spMkLst>
            <pc:docMk/>
            <pc:sldMk cId="258752027" sldId="463"/>
            <ac:spMk id="4" creationId="{08192A97-8603-42CE-9038-2DE655218BD9}"/>
          </ac:spMkLst>
        </pc:spChg>
        <pc:spChg chg="add mod">
          <ac:chgData name="Kollmannsberger, Stefan" userId="33bc9b04-ebde-45a7-8cb5-2c13f1aad7eb" providerId="ADAL" clId="{101CA44A-33ED-44ED-B039-616EC25DF3F7}" dt="2022-05-02T13:05:28.054" v="8592" actId="790"/>
          <ac:spMkLst>
            <pc:docMk/>
            <pc:sldMk cId="258752027" sldId="463"/>
            <ac:spMk id="9" creationId="{30C71C30-5350-4A68-905A-6452D0728154}"/>
          </ac:spMkLst>
        </pc:spChg>
        <pc:spChg chg="add mod">
          <ac:chgData name="Kollmannsberger, Stefan" userId="33bc9b04-ebde-45a7-8cb5-2c13f1aad7eb" providerId="ADAL" clId="{101CA44A-33ED-44ED-B039-616EC25DF3F7}" dt="2022-05-02T13:19:05.648" v="8733" actId="164"/>
          <ac:spMkLst>
            <pc:docMk/>
            <pc:sldMk cId="258752027" sldId="463"/>
            <ac:spMk id="10" creationId="{C51C6389-3C88-4831-B1A9-168BE13CABD4}"/>
          </ac:spMkLst>
        </pc:spChg>
        <pc:spChg chg="add mod">
          <ac:chgData name="Kollmannsberger, Stefan" userId="33bc9b04-ebde-45a7-8cb5-2c13f1aad7eb" providerId="ADAL" clId="{101CA44A-33ED-44ED-B039-616EC25DF3F7}" dt="2022-05-02T13:05:28.054" v="8592" actId="790"/>
          <ac:spMkLst>
            <pc:docMk/>
            <pc:sldMk cId="258752027" sldId="463"/>
            <ac:spMk id="11" creationId="{81BD96D0-2460-4CBB-B6DB-E0FF2072393D}"/>
          </ac:spMkLst>
        </pc:spChg>
        <pc:grpChg chg="add mod">
          <ac:chgData name="Kollmannsberger, Stefan" userId="33bc9b04-ebde-45a7-8cb5-2c13f1aad7eb" providerId="ADAL" clId="{101CA44A-33ED-44ED-B039-616EC25DF3F7}" dt="2022-05-02T13:19:05.648" v="8733" actId="164"/>
          <ac:grpSpMkLst>
            <pc:docMk/>
            <pc:sldMk cId="258752027" sldId="463"/>
            <ac:grpSpMk id="5" creationId="{282508F8-C9CF-3040-BE30-DCDB5352B9F2}"/>
          </ac:grpSpMkLst>
        </pc:grpChg>
        <pc:picChg chg="add mod">
          <ac:chgData name="Kollmannsberger, Stefan" userId="33bc9b04-ebde-45a7-8cb5-2c13f1aad7eb" providerId="ADAL" clId="{101CA44A-33ED-44ED-B039-616EC25DF3F7}" dt="2022-04-12T13:42:05.373" v="4901" actId="14100"/>
          <ac:picMkLst>
            <pc:docMk/>
            <pc:sldMk cId="258752027" sldId="463"/>
            <ac:picMk id="6" creationId="{294CC791-F79B-4614-B5BC-1927B422D190}"/>
          </ac:picMkLst>
        </pc:picChg>
        <pc:picChg chg="add mod">
          <ac:chgData name="Kollmannsberger, Stefan" userId="33bc9b04-ebde-45a7-8cb5-2c13f1aad7eb" providerId="ADAL" clId="{101CA44A-33ED-44ED-B039-616EC25DF3F7}" dt="2022-05-02T13:19:05.648" v="8733" actId="164"/>
          <ac:picMkLst>
            <pc:docMk/>
            <pc:sldMk cId="258752027" sldId="463"/>
            <ac:picMk id="8" creationId="{730ED858-0BD1-4287-B9A4-09F01641E51E}"/>
          </ac:picMkLst>
        </pc:picChg>
      </pc:sldChg>
      <pc:sldChg chg="addSp delSp modSp new mod ord">
        <pc:chgData name="Kollmannsberger, Stefan" userId="33bc9b04-ebde-45a7-8cb5-2c13f1aad7eb" providerId="ADAL" clId="{101CA44A-33ED-44ED-B039-616EC25DF3F7}" dt="2022-04-30T13:54:07.024" v="5149"/>
        <pc:sldMkLst>
          <pc:docMk/>
          <pc:sldMk cId="4044912545" sldId="464"/>
        </pc:sldMkLst>
        <pc:spChg chg="del">
          <ac:chgData name="Kollmannsberger, Stefan" userId="33bc9b04-ebde-45a7-8cb5-2c13f1aad7eb" providerId="ADAL" clId="{101CA44A-33ED-44ED-B039-616EC25DF3F7}" dt="2022-04-12T13:47:32.113" v="4989" actId="478"/>
          <ac:spMkLst>
            <pc:docMk/>
            <pc:sldMk cId="4044912545" sldId="464"/>
            <ac:spMk id="2" creationId="{80B0C0E0-1A2B-4C2E-A95E-CC15B897165F}"/>
          </ac:spMkLst>
        </pc:spChg>
        <pc:spChg chg="mod">
          <ac:chgData name="Kollmannsberger, Stefan" userId="33bc9b04-ebde-45a7-8cb5-2c13f1aad7eb" providerId="ADAL" clId="{101CA44A-33ED-44ED-B039-616EC25DF3F7}" dt="2022-04-12T13:47:40.895" v="5003" actId="20577"/>
          <ac:spMkLst>
            <pc:docMk/>
            <pc:sldMk cId="4044912545" sldId="464"/>
            <ac:spMk id="3" creationId="{4285E94A-605D-4AC6-8CF1-FD557ED02D54}"/>
          </ac:spMkLst>
        </pc:spChg>
        <pc:picChg chg="add">
          <ac:chgData name="Kollmannsberger, Stefan" userId="33bc9b04-ebde-45a7-8cb5-2c13f1aad7eb" providerId="ADAL" clId="{101CA44A-33ED-44ED-B039-616EC25DF3F7}" dt="2022-04-12T13:47:33.708" v="4990" actId="22"/>
          <ac:picMkLst>
            <pc:docMk/>
            <pc:sldMk cId="4044912545" sldId="464"/>
            <ac:picMk id="6" creationId="{547B3F9B-C020-42EC-904F-D98F1A3467AB}"/>
          </ac:picMkLst>
        </pc:picChg>
      </pc:sldChg>
      <pc:sldChg chg="modSp new del mod ord">
        <pc:chgData name="Kollmannsberger, Stefan" userId="33bc9b04-ebde-45a7-8cb5-2c13f1aad7eb" providerId="ADAL" clId="{101CA44A-33ED-44ED-B039-616EC25DF3F7}" dt="2022-05-02T13:35:29.555" v="8962" actId="47"/>
        <pc:sldMkLst>
          <pc:docMk/>
          <pc:sldMk cId="782359219" sldId="465"/>
        </pc:sldMkLst>
        <pc:spChg chg="mod">
          <ac:chgData name="Kollmannsberger, Stefan" userId="33bc9b04-ebde-45a7-8cb5-2c13f1aad7eb" providerId="ADAL" clId="{101CA44A-33ED-44ED-B039-616EC25DF3F7}" dt="2022-05-02T13:35:25.298" v="8961" actId="20577"/>
          <ac:spMkLst>
            <pc:docMk/>
            <pc:sldMk cId="782359219" sldId="465"/>
            <ac:spMk id="3" creationId="{0D6D9D17-3799-48CB-BF8B-4EF7A4E17C31}"/>
          </ac:spMkLst>
        </pc:spChg>
      </pc:sldChg>
      <pc:sldChg chg="add del">
        <pc:chgData name="Kollmannsberger, Stefan" userId="33bc9b04-ebde-45a7-8cb5-2c13f1aad7eb" providerId="ADAL" clId="{101CA44A-33ED-44ED-B039-616EC25DF3F7}" dt="2022-04-30T13:51:47.150" v="5112" actId="47"/>
        <pc:sldMkLst>
          <pc:docMk/>
          <pc:sldMk cId="2503423538" sldId="465"/>
        </pc:sldMkLst>
      </pc:sldChg>
      <pc:sldChg chg="addSp delSp modSp add mod">
        <pc:chgData name="Kollmannsberger, Stefan" userId="33bc9b04-ebde-45a7-8cb5-2c13f1aad7eb" providerId="ADAL" clId="{101CA44A-33ED-44ED-B039-616EC25DF3F7}" dt="2022-04-30T14:37:45.978" v="6811" actId="255"/>
        <pc:sldMkLst>
          <pc:docMk/>
          <pc:sldMk cId="316594514" sldId="466"/>
        </pc:sldMkLst>
        <pc:spChg chg="del">
          <ac:chgData name="Kollmannsberger, Stefan" userId="33bc9b04-ebde-45a7-8cb5-2c13f1aad7eb" providerId="ADAL" clId="{101CA44A-33ED-44ED-B039-616EC25DF3F7}" dt="2022-04-30T14:19:15.468" v="5951" actId="478"/>
          <ac:spMkLst>
            <pc:docMk/>
            <pc:sldMk cId="316594514" sldId="466"/>
            <ac:spMk id="2" creationId="{00000000-0000-0000-0000-000000000000}"/>
          </ac:spMkLst>
        </pc:spChg>
        <pc:spChg chg="add del mod">
          <ac:chgData name="Kollmannsberger, Stefan" userId="33bc9b04-ebde-45a7-8cb5-2c13f1aad7eb" providerId="ADAL" clId="{101CA44A-33ED-44ED-B039-616EC25DF3F7}" dt="2022-04-30T14:19:18.183" v="5952" actId="478"/>
          <ac:spMkLst>
            <pc:docMk/>
            <pc:sldMk cId="316594514" sldId="466"/>
            <ac:spMk id="7" creationId="{07D9DE54-5BE7-4067-8C0A-7CDC3577E4B8}"/>
          </ac:spMkLst>
        </pc:spChg>
        <pc:spChg chg="add del">
          <ac:chgData name="Kollmannsberger, Stefan" userId="33bc9b04-ebde-45a7-8cb5-2c13f1aad7eb" providerId="ADAL" clId="{101CA44A-33ED-44ED-B039-616EC25DF3F7}" dt="2022-04-30T14:19:08.601" v="5950" actId="478"/>
          <ac:spMkLst>
            <pc:docMk/>
            <pc:sldMk cId="316594514" sldId="466"/>
            <ac:spMk id="14" creationId="{EDC2EA70-6F99-4FD8-99F3-4CC99F63E76E}"/>
          </ac:spMkLst>
        </pc:spChg>
        <pc:spChg chg="add mod">
          <ac:chgData name="Kollmannsberger, Stefan" userId="33bc9b04-ebde-45a7-8cb5-2c13f1aad7eb" providerId="ADAL" clId="{101CA44A-33ED-44ED-B039-616EC25DF3F7}" dt="2022-04-30T14:37:45.978" v="6811" actId="255"/>
          <ac:spMkLst>
            <pc:docMk/>
            <pc:sldMk cId="316594514" sldId="466"/>
            <ac:spMk id="15" creationId="{72C2A8A7-F09C-4E4C-A709-858284BC14A5}"/>
          </ac:spMkLst>
        </pc:spChg>
        <pc:picChg chg="del">
          <ac:chgData name="Kollmannsberger, Stefan" userId="33bc9b04-ebde-45a7-8cb5-2c13f1aad7eb" providerId="ADAL" clId="{101CA44A-33ED-44ED-B039-616EC25DF3F7}" dt="2022-04-30T14:19:01.127" v="5946" actId="478"/>
          <ac:picMkLst>
            <pc:docMk/>
            <pc:sldMk cId="316594514" sldId="466"/>
            <ac:picMk id="6" creationId="{DE7EBD97-CC9E-4249-AC31-F83ED732AE8F}"/>
          </ac:picMkLst>
        </pc:picChg>
        <pc:picChg chg="del">
          <ac:chgData name="Kollmannsberger, Stefan" userId="33bc9b04-ebde-45a7-8cb5-2c13f1aad7eb" providerId="ADAL" clId="{101CA44A-33ED-44ED-B039-616EC25DF3F7}" dt="2022-04-30T14:19:03.509" v="5948" actId="478"/>
          <ac:picMkLst>
            <pc:docMk/>
            <pc:sldMk cId="316594514" sldId="466"/>
            <ac:picMk id="8" creationId="{9AD8CB03-E795-4EFA-AC55-81FC83746ADF}"/>
          </ac:picMkLst>
        </pc:picChg>
        <pc:picChg chg="add mod">
          <ac:chgData name="Kollmannsberger, Stefan" userId="33bc9b04-ebde-45a7-8cb5-2c13f1aad7eb" providerId="ADAL" clId="{101CA44A-33ED-44ED-B039-616EC25DF3F7}" dt="2022-04-30T14:20:53.669" v="5956" actId="1035"/>
          <ac:picMkLst>
            <pc:docMk/>
            <pc:sldMk cId="316594514" sldId="466"/>
            <ac:picMk id="10" creationId="{639AD4A2-9AD4-49D5-B9D8-AF89787FBF26}"/>
          </ac:picMkLst>
        </pc:picChg>
        <pc:picChg chg="del">
          <ac:chgData name="Kollmannsberger, Stefan" userId="33bc9b04-ebde-45a7-8cb5-2c13f1aad7eb" providerId="ADAL" clId="{101CA44A-33ED-44ED-B039-616EC25DF3F7}" dt="2022-04-30T14:19:02.236" v="5947" actId="478"/>
          <ac:picMkLst>
            <pc:docMk/>
            <pc:sldMk cId="316594514" sldId="466"/>
            <ac:picMk id="12" creationId="{C86A6D25-2735-4951-87E2-BEE3E14AA159}"/>
          </ac:picMkLst>
        </pc:picChg>
        <pc:picChg chg="add del mod">
          <ac:chgData name="Kollmannsberger, Stefan" userId="33bc9b04-ebde-45a7-8cb5-2c13f1aad7eb" providerId="ADAL" clId="{101CA44A-33ED-44ED-B039-616EC25DF3F7}" dt="2022-04-30T14:27:14.949" v="6187" actId="478"/>
          <ac:picMkLst>
            <pc:docMk/>
            <pc:sldMk cId="316594514" sldId="466"/>
            <ac:picMk id="16" creationId="{3D84D11E-D53A-48C5-8A0B-ABB07C5BEED5}"/>
          </ac:picMkLst>
        </pc:picChg>
      </pc:sldChg>
      <pc:sldChg chg="modSp add mod">
        <pc:chgData name="Kollmannsberger, Stefan" userId="33bc9b04-ebde-45a7-8cb5-2c13f1aad7eb" providerId="ADAL" clId="{101CA44A-33ED-44ED-B039-616EC25DF3F7}" dt="2022-04-30T14:37:54.491" v="6812" actId="255"/>
        <pc:sldMkLst>
          <pc:docMk/>
          <pc:sldMk cId="336659923" sldId="467"/>
        </pc:sldMkLst>
        <pc:spChg chg="mod">
          <ac:chgData name="Kollmannsberger, Stefan" userId="33bc9b04-ebde-45a7-8cb5-2c13f1aad7eb" providerId="ADAL" clId="{101CA44A-33ED-44ED-B039-616EC25DF3F7}" dt="2022-04-30T14:37:54.491" v="6812" actId="255"/>
          <ac:spMkLst>
            <pc:docMk/>
            <pc:sldMk cId="336659923" sldId="467"/>
            <ac:spMk id="15" creationId="{72C2A8A7-F09C-4E4C-A709-858284BC14A5}"/>
          </ac:spMkLst>
        </pc:spChg>
        <pc:picChg chg="mod">
          <ac:chgData name="Kollmannsberger, Stefan" userId="33bc9b04-ebde-45a7-8cb5-2c13f1aad7eb" providerId="ADAL" clId="{101CA44A-33ED-44ED-B039-616EC25DF3F7}" dt="2022-04-30T14:28:00.409" v="6291" actId="1035"/>
          <ac:picMkLst>
            <pc:docMk/>
            <pc:sldMk cId="336659923" sldId="467"/>
            <ac:picMk id="16" creationId="{3D84D11E-D53A-48C5-8A0B-ABB07C5BEED5}"/>
          </ac:picMkLst>
        </pc:picChg>
      </pc:sldChg>
      <pc:sldChg chg="addSp modSp add mod">
        <pc:chgData name="Kollmannsberger, Stefan" userId="33bc9b04-ebde-45a7-8cb5-2c13f1aad7eb" providerId="ADAL" clId="{101CA44A-33ED-44ED-B039-616EC25DF3F7}" dt="2022-04-30T14:38:13.513" v="6820" actId="1036"/>
        <pc:sldMkLst>
          <pc:docMk/>
          <pc:sldMk cId="602189038" sldId="468"/>
        </pc:sldMkLst>
        <pc:spChg chg="mod">
          <ac:chgData name="Kollmannsberger, Stefan" userId="33bc9b04-ebde-45a7-8cb5-2c13f1aad7eb" providerId="ADAL" clId="{101CA44A-33ED-44ED-B039-616EC25DF3F7}" dt="2022-04-30T14:38:13.513" v="6820" actId="1036"/>
          <ac:spMkLst>
            <pc:docMk/>
            <pc:sldMk cId="602189038" sldId="468"/>
            <ac:spMk id="15" creationId="{72C2A8A7-F09C-4E4C-A709-858284BC14A5}"/>
          </ac:spMkLst>
        </pc:spChg>
        <pc:picChg chg="add mod">
          <ac:chgData name="Kollmannsberger, Stefan" userId="33bc9b04-ebde-45a7-8cb5-2c13f1aad7eb" providerId="ADAL" clId="{101CA44A-33ED-44ED-B039-616EC25DF3F7}" dt="2022-04-30T14:34:04.749" v="6709" actId="1035"/>
          <ac:picMkLst>
            <pc:docMk/>
            <pc:sldMk cId="602189038" sldId="468"/>
            <ac:picMk id="5" creationId="{C8B83F5E-1F90-44E7-86F2-4CC679271452}"/>
          </ac:picMkLst>
        </pc:picChg>
      </pc:sldChg>
      <pc:sldChg chg="addSp modSp add mod">
        <pc:chgData name="Kollmannsberger, Stefan" userId="33bc9b04-ebde-45a7-8cb5-2c13f1aad7eb" providerId="ADAL" clId="{101CA44A-33ED-44ED-B039-616EC25DF3F7}" dt="2022-04-30T14:38:25.986" v="6822" actId="20577"/>
        <pc:sldMkLst>
          <pc:docMk/>
          <pc:sldMk cId="1609026192" sldId="469"/>
        </pc:sldMkLst>
        <pc:spChg chg="mod">
          <ac:chgData name="Kollmannsberger, Stefan" userId="33bc9b04-ebde-45a7-8cb5-2c13f1aad7eb" providerId="ADAL" clId="{101CA44A-33ED-44ED-B039-616EC25DF3F7}" dt="2022-04-30T14:38:25.986" v="6822" actId="20577"/>
          <ac:spMkLst>
            <pc:docMk/>
            <pc:sldMk cId="1609026192" sldId="469"/>
            <ac:spMk id="15" creationId="{72C2A8A7-F09C-4E4C-A709-858284BC14A5}"/>
          </ac:spMkLst>
        </pc:spChg>
        <pc:picChg chg="add mod">
          <ac:chgData name="Kollmannsberger, Stefan" userId="33bc9b04-ebde-45a7-8cb5-2c13f1aad7eb" providerId="ADAL" clId="{101CA44A-33ED-44ED-B039-616EC25DF3F7}" dt="2022-04-30T14:34:38.025" v="6712" actId="1076"/>
          <ac:picMkLst>
            <pc:docMk/>
            <pc:sldMk cId="1609026192" sldId="469"/>
            <ac:picMk id="6" creationId="{D721F22D-1C4E-4530-8BB4-19055C53983A}"/>
          </ac:picMkLst>
        </pc:picChg>
      </pc:sldChg>
      <pc:sldChg chg="addSp modSp add mod modNotesTx">
        <pc:chgData name="Kollmannsberger, Stefan" userId="33bc9b04-ebde-45a7-8cb5-2c13f1aad7eb" providerId="ADAL" clId="{101CA44A-33ED-44ED-B039-616EC25DF3F7}" dt="2022-04-30T14:43:13.361" v="7365" actId="20577"/>
        <pc:sldMkLst>
          <pc:docMk/>
          <pc:sldMk cId="329748033" sldId="470"/>
        </pc:sldMkLst>
        <pc:spChg chg="mod">
          <ac:chgData name="Kollmannsberger, Stefan" userId="33bc9b04-ebde-45a7-8cb5-2c13f1aad7eb" providerId="ADAL" clId="{101CA44A-33ED-44ED-B039-616EC25DF3F7}" dt="2022-04-30T14:41:01.250" v="6887" actId="20577"/>
          <ac:spMkLst>
            <pc:docMk/>
            <pc:sldMk cId="329748033" sldId="470"/>
            <ac:spMk id="15" creationId="{72C2A8A7-F09C-4E4C-A709-858284BC14A5}"/>
          </ac:spMkLst>
        </pc:spChg>
        <pc:picChg chg="add mod">
          <ac:chgData name="Kollmannsberger, Stefan" userId="33bc9b04-ebde-45a7-8cb5-2c13f1aad7eb" providerId="ADAL" clId="{101CA44A-33ED-44ED-B039-616EC25DF3F7}" dt="2022-04-30T14:39:25.586" v="6825" actId="1076"/>
          <ac:picMkLst>
            <pc:docMk/>
            <pc:sldMk cId="329748033" sldId="470"/>
            <ac:picMk id="7" creationId="{379C4895-77A0-4A8F-82CB-89A8CBC81FF3}"/>
          </ac:picMkLst>
        </pc:picChg>
      </pc:sldChg>
      <pc:sldChg chg="addSp modSp new mod">
        <pc:chgData name="Kollmannsberger, Stefan" userId="33bc9b04-ebde-45a7-8cb5-2c13f1aad7eb" providerId="ADAL" clId="{101CA44A-33ED-44ED-B039-616EC25DF3F7}" dt="2022-04-30T15:00:59.422" v="7597" actId="14100"/>
        <pc:sldMkLst>
          <pc:docMk/>
          <pc:sldMk cId="425137606" sldId="471"/>
        </pc:sldMkLst>
        <pc:spChg chg="mod">
          <ac:chgData name="Kollmannsberger, Stefan" userId="33bc9b04-ebde-45a7-8cb5-2c13f1aad7eb" providerId="ADAL" clId="{101CA44A-33ED-44ED-B039-616EC25DF3F7}" dt="2022-04-30T15:00:59.422" v="7597" actId="14100"/>
          <ac:spMkLst>
            <pc:docMk/>
            <pc:sldMk cId="425137606" sldId="471"/>
            <ac:spMk id="2" creationId="{5DEE2876-3B20-4975-9A90-51186CDFED02}"/>
          </ac:spMkLst>
        </pc:spChg>
        <pc:spChg chg="mod">
          <ac:chgData name="Kollmannsberger, Stefan" userId="33bc9b04-ebde-45a7-8cb5-2c13f1aad7eb" providerId="ADAL" clId="{101CA44A-33ED-44ED-B039-616EC25DF3F7}" dt="2022-04-30T14:47:39.030" v="7425" actId="20577"/>
          <ac:spMkLst>
            <pc:docMk/>
            <pc:sldMk cId="425137606" sldId="471"/>
            <ac:spMk id="3" creationId="{0E76BD87-43A1-46CE-8838-CEC88ED8F4C1}"/>
          </ac:spMkLst>
        </pc:spChg>
        <pc:spChg chg="add mod">
          <ac:chgData name="Kollmannsberger, Stefan" userId="33bc9b04-ebde-45a7-8cb5-2c13f1aad7eb" providerId="ADAL" clId="{101CA44A-33ED-44ED-B039-616EC25DF3F7}" dt="2022-04-30T15:00:32.562" v="7571" actId="21"/>
          <ac:spMkLst>
            <pc:docMk/>
            <pc:sldMk cId="425137606" sldId="471"/>
            <ac:spMk id="7" creationId="{D9BB61F5-FDA2-4478-9DA6-278CFB9EF2FB}"/>
          </ac:spMkLst>
        </pc:spChg>
        <pc:spChg chg="add mod">
          <ac:chgData name="Kollmannsberger, Stefan" userId="33bc9b04-ebde-45a7-8cb5-2c13f1aad7eb" providerId="ADAL" clId="{101CA44A-33ED-44ED-B039-616EC25DF3F7}" dt="2022-04-30T14:59:54.238" v="7540" actId="14100"/>
          <ac:spMkLst>
            <pc:docMk/>
            <pc:sldMk cId="425137606" sldId="471"/>
            <ac:spMk id="9" creationId="{ACA72F50-3958-48B4-BE92-20239E2493A5}"/>
          </ac:spMkLst>
        </pc:spChg>
        <pc:picChg chg="add mod">
          <ac:chgData name="Kollmannsberger, Stefan" userId="33bc9b04-ebde-45a7-8cb5-2c13f1aad7eb" providerId="ADAL" clId="{101CA44A-33ED-44ED-B039-616EC25DF3F7}" dt="2022-04-30T15:00:40.902" v="7572" actId="14100"/>
          <ac:picMkLst>
            <pc:docMk/>
            <pc:sldMk cId="425137606" sldId="471"/>
            <ac:picMk id="6" creationId="{1ED46A38-D556-4CA6-B91C-67079722CBDB}"/>
          </ac:picMkLst>
        </pc:picChg>
      </pc:sldChg>
      <pc:sldChg chg="addSp delSp modSp add mod modNotesTx">
        <pc:chgData name="Kollmannsberger, Stefan" userId="33bc9b04-ebde-45a7-8cb5-2c13f1aad7eb" providerId="ADAL" clId="{101CA44A-33ED-44ED-B039-616EC25DF3F7}" dt="2022-04-30T15:08:02.744" v="7710" actId="20577"/>
        <pc:sldMkLst>
          <pc:docMk/>
          <pc:sldMk cId="2774932163" sldId="472"/>
        </pc:sldMkLst>
        <pc:spChg chg="del">
          <ac:chgData name="Kollmannsberger, Stefan" userId="33bc9b04-ebde-45a7-8cb5-2c13f1aad7eb" providerId="ADAL" clId="{101CA44A-33ED-44ED-B039-616EC25DF3F7}" dt="2022-04-30T15:01:27.848" v="7627" actId="478"/>
          <ac:spMkLst>
            <pc:docMk/>
            <pc:sldMk cId="2774932163" sldId="472"/>
            <ac:spMk id="2" creationId="{5DEE2876-3B20-4975-9A90-51186CDFED02}"/>
          </ac:spMkLst>
        </pc:spChg>
        <pc:spChg chg="mod">
          <ac:chgData name="Kollmannsberger, Stefan" userId="33bc9b04-ebde-45a7-8cb5-2c13f1aad7eb" providerId="ADAL" clId="{101CA44A-33ED-44ED-B039-616EC25DF3F7}" dt="2022-04-30T15:01:22.696" v="7626" actId="20577"/>
          <ac:spMkLst>
            <pc:docMk/>
            <pc:sldMk cId="2774932163" sldId="472"/>
            <ac:spMk id="7" creationId="{D9BB61F5-FDA2-4478-9DA6-278CFB9EF2FB}"/>
          </ac:spMkLst>
        </pc:spChg>
        <pc:spChg chg="add del mod">
          <ac:chgData name="Kollmannsberger, Stefan" userId="33bc9b04-ebde-45a7-8cb5-2c13f1aad7eb" providerId="ADAL" clId="{101CA44A-33ED-44ED-B039-616EC25DF3F7}" dt="2022-04-30T15:01:30.445" v="7628" actId="478"/>
          <ac:spMkLst>
            <pc:docMk/>
            <pc:sldMk cId="2774932163" sldId="472"/>
            <ac:spMk id="8" creationId="{E66B0363-A978-49EA-B7AC-E5F35720849F}"/>
          </ac:spMkLst>
        </pc:spChg>
        <pc:graphicFrameChg chg="add mod">
          <ac:chgData name="Kollmannsberger, Stefan" userId="33bc9b04-ebde-45a7-8cb5-2c13f1aad7eb" providerId="ADAL" clId="{101CA44A-33ED-44ED-B039-616EC25DF3F7}" dt="2022-04-30T15:07:40.454" v="7631" actId="1076"/>
          <ac:graphicFrameMkLst>
            <pc:docMk/>
            <pc:sldMk cId="2774932163" sldId="472"/>
            <ac:graphicFrameMk id="10" creationId="{4B66C3C7-4950-461F-BD8C-7009A6EC6815}"/>
          </ac:graphicFrameMkLst>
        </pc:graphicFrameChg>
        <pc:picChg chg="del">
          <ac:chgData name="Kollmannsberger, Stefan" userId="33bc9b04-ebde-45a7-8cb5-2c13f1aad7eb" providerId="ADAL" clId="{101CA44A-33ED-44ED-B039-616EC25DF3F7}" dt="2022-04-30T15:01:13.938" v="7599" actId="478"/>
          <ac:picMkLst>
            <pc:docMk/>
            <pc:sldMk cId="2774932163" sldId="472"/>
            <ac:picMk id="6" creationId="{1ED46A38-D556-4CA6-B91C-67079722CBDB}"/>
          </ac:picMkLst>
        </pc:picChg>
      </pc:sldChg>
      <pc:sldChg chg="addSp delSp modSp add mod">
        <pc:chgData name="Kollmannsberger, Stefan" userId="33bc9b04-ebde-45a7-8cb5-2c13f1aad7eb" providerId="ADAL" clId="{101CA44A-33ED-44ED-B039-616EC25DF3F7}" dt="2022-05-02T13:28:58.478" v="8904" actId="313"/>
        <pc:sldMkLst>
          <pc:docMk/>
          <pc:sldMk cId="3993411997" sldId="473"/>
        </pc:sldMkLst>
        <pc:spChg chg="mod">
          <ac:chgData name="Kollmannsberger, Stefan" userId="33bc9b04-ebde-45a7-8cb5-2c13f1aad7eb" providerId="ADAL" clId="{101CA44A-33ED-44ED-B039-616EC25DF3F7}" dt="2022-04-30T15:23:58.907" v="8074" actId="790"/>
          <ac:spMkLst>
            <pc:docMk/>
            <pc:sldMk cId="3993411997" sldId="473"/>
            <ac:spMk id="3" creationId="{0E76BD87-43A1-46CE-8838-CEC88ED8F4C1}"/>
          </ac:spMkLst>
        </pc:spChg>
        <pc:spChg chg="mod">
          <ac:chgData name="Kollmannsberger, Stefan" userId="33bc9b04-ebde-45a7-8cb5-2c13f1aad7eb" providerId="ADAL" clId="{101CA44A-33ED-44ED-B039-616EC25DF3F7}" dt="2022-04-30T15:23:58.907" v="8074" actId="790"/>
          <ac:spMkLst>
            <pc:docMk/>
            <pc:sldMk cId="3993411997" sldId="473"/>
            <ac:spMk id="4" creationId="{DE7DF257-630E-4776-AE54-401B0EED49A9}"/>
          </ac:spMkLst>
        </pc:spChg>
        <pc:spChg chg="mod">
          <ac:chgData name="Kollmannsberger, Stefan" userId="33bc9b04-ebde-45a7-8cb5-2c13f1aad7eb" providerId="ADAL" clId="{101CA44A-33ED-44ED-B039-616EC25DF3F7}" dt="2022-05-02T13:28:58.478" v="8904" actId="313"/>
          <ac:spMkLst>
            <pc:docMk/>
            <pc:sldMk cId="3993411997" sldId="473"/>
            <ac:spMk id="7" creationId="{D9BB61F5-FDA2-4478-9DA6-278CFB9EF2FB}"/>
          </ac:spMkLst>
        </pc:spChg>
        <pc:spChg chg="add mod">
          <ac:chgData name="Kollmannsberger, Stefan" userId="33bc9b04-ebde-45a7-8cb5-2c13f1aad7eb" providerId="ADAL" clId="{101CA44A-33ED-44ED-B039-616EC25DF3F7}" dt="2022-04-30T15:24:38.348" v="8120" actId="20577"/>
          <ac:spMkLst>
            <pc:docMk/>
            <pc:sldMk cId="3993411997" sldId="473"/>
            <ac:spMk id="8" creationId="{85312DB2-3B72-4B4A-8DA5-03DBA26BE36E}"/>
          </ac:spMkLst>
        </pc:spChg>
        <pc:spChg chg="mod">
          <ac:chgData name="Kollmannsberger, Stefan" userId="33bc9b04-ebde-45a7-8cb5-2c13f1aad7eb" providerId="ADAL" clId="{101CA44A-33ED-44ED-B039-616EC25DF3F7}" dt="2022-04-30T15:25:01.551" v="8122" actId="20577"/>
          <ac:spMkLst>
            <pc:docMk/>
            <pc:sldMk cId="3993411997" sldId="473"/>
            <ac:spMk id="9" creationId="{ACA72F50-3958-48B4-BE92-20239E2493A5}"/>
          </ac:spMkLst>
        </pc:spChg>
        <pc:spChg chg="add mod">
          <ac:chgData name="Kollmannsberger, Stefan" userId="33bc9b04-ebde-45a7-8cb5-2c13f1aad7eb" providerId="ADAL" clId="{101CA44A-33ED-44ED-B039-616EC25DF3F7}" dt="2022-04-30T15:25:53.381" v="8165" actId="20577"/>
          <ac:spMkLst>
            <pc:docMk/>
            <pc:sldMk cId="3993411997" sldId="473"/>
            <ac:spMk id="11" creationId="{D0B51F51-6E0F-4422-A47D-BB08CEFF3CCA}"/>
          </ac:spMkLst>
        </pc:spChg>
        <pc:graphicFrameChg chg="del">
          <ac:chgData name="Kollmannsberger, Stefan" userId="33bc9b04-ebde-45a7-8cb5-2c13f1aad7eb" providerId="ADAL" clId="{101CA44A-33ED-44ED-B039-616EC25DF3F7}" dt="2022-04-30T15:08:10.677" v="7712" actId="478"/>
          <ac:graphicFrameMkLst>
            <pc:docMk/>
            <pc:sldMk cId="3993411997" sldId="473"/>
            <ac:graphicFrameMk id="10" creationId="{4B66C3C7-4950-461F-BD8C-7009A6EC6815}"/>
          </ac:graphicFrameMkLst>
        </pc:graphicFrameChg>
      </pc:sldChg>
      <pc:sldChg chg="delSp modSp add mod modAnim">
        <pc:chgData name="Kollmannsberger, Stefan" userId="33bc9b04-ebde-45a7-8cb5-2c13f1aad7eb" providerId="ADAL" clId="{101CA44A-33ED-44ED-B039-616EC25DF3F7}" dt="2022-05-02T13:35:49.895" v="8965" actId="313"/>
        <pc:sldMkLst>
          <pc:docMk/>
          <pc:sldMk cId="3439942829" sldId="474"/>
        </pc:sldMkLst>
        <pc:spChg chg="mod">
          <ac:chgData name="Kollmannsberger, Stefan" userId="33bc9b04-ebde-45a7-8cb5-2c13f1aad7eb" providerId="ADAL" clId="{101CA44A-33ED-44ED-B039-616EC25DF3F7}" dt="2022-05-02T13:29:23.266" v="8906" actId="313"/>
          <ac:spMkLst>
            <pc:docMk/>
            <pc:sldMk cId="3439942829" sldId="474"/>
            <ac:spMk id="7" creationId="{D9BB61F5-FDA2-4478-9DA6-278CFB9EF2FB}"/>
          </ac:spMkLst>
        </pc:spChg>
        <pc:spChg chg="mod">
          <ac:chgData name="Kollmannsberger, Stefan" userId="33bc9b04-ebde-45a7-8cb5-2c13f1aad7eb" providerId="ADAL" clId="{101CA44A-33ED-44ED-B039-616EC25DF3F7}" dt="2022-05-02T13:35:49.895" v="8965" actId="313"/>
          <ac:spMkLst>
            <pc:docMk/>
            <pc:sldMk cId="3439942829" sldId="474"/>
            <ac:spMk id="8" creationId="{85312DB2-3B72-4B4A-8DA5-03DBA26BE36E}"/>
          </ac:spMkLst>
        </pc:spChg>
        <pc:spChg chg="del">
          <ac:chgData name="Kollmannsberger, Stefan" userId="33bc9b04-ebde-45a7-8cb5-2c13f1aad7eb" providerId="ADAL" clId="{101CA44A-33ED-44ED-B039-616EC25DF3F7}" dt="2022-05-02T13:29:37.708" v="8909" actId="478"/>
          <ac:spMkLst>
            <pc:docMk/>
            <pc:sldMk cId="3439942829" sldId="474"/>
            <ac:spMk id="9" creationId="{ACA72F50-3958-48B4-BE92-20239E2493A5}"/>
          </ac:spMkLst>
        </pc:spChg>
      </pc:sldChg>
      <pc:sldChg chg="addSp delSp modSp add mod modAnim modNotesTx">
        <pc:chgData name="Kollmannsberger, Stefan" userId="33bc9b04-ebde-45a7-8cb5-2c13f1aad7eb" providerId="ADAL" clId="{101CA44A-33ED-44ED-B039-616EC25DF3F7}" dt="2022-05-02T13:35:01.814" v="8934"/>
        <pc:sldMkLst>
          <pc:docMk/>
          <pc:sldMk cId="392544169" sldId="475"/>
        </pc:sldMkLst>
        <pc:spChg chg="mod">
          <ac:chgData name="Kollmannsberger, Stefan" userId="33bc9b04-ebde-45a7-8cb5-2c13f1aad7eb" providerId="ADAL" clId="{101CA44A-33ED-44ED-B039-616EC25DF3F7}" dt="2022-04-30T15:26:59.152" v="8188" actId="20577"/>
          <ac:spMkLst>
            <pc:docMk/>
            <pc:sldMk cId="392544169" sldId="475"/>
            <ac:spMk id="3" creationId="{0E76BD87-43A1-46CE-8838-CEC88ED8F4C1}"/>
          </ac:spMkLst>
        </pc:spChg>
        <pc:spChg chg="del">
          <ac:chgData name="Kollmannsberger, Stefan" userId="33bc9b04-ebde-45a7-8cb5-2c13f1aad7eb" providerId="ADAL" clId="{101CA44A-33ED-44ED-B039-616EC25DF3F7}" dt="2022-04-30T15:32:31.121" v="8191" actId="478"/>
          <ac:spMkLst>
            <pc:docMk/>
            <pc:sldMk cId="392544169" sldId="475"/>
            <ac:spMk id="7" creationId="{D9BB61F5-FDA2-4478-9DA6-278CFB9EF2FB}"/>
          </ac:spMkLst>
        </pc:spChg>
        <pc:spChg chg="del">
          <ac:chgData name="Kollmannsberger, Stefan" userId="33bc9b04-ebde-45a7-8cb5-2c13f1aad7eb" providerId="ADAL" clId="{101CA44A-33ED-44ED-B039-616EC25DF3F7}" dt="2022-04-30T15:27:05.288" v="8189" actId="478"/>
          <ac:spMkLst>
            <pc:docMk/>
            <pc:sldMk cId="392544169" sldId="475"/>
            <ac:spMk id="8" creationId="{85312DB2-3B72-4B4A-8DA5-03DBA26BE36E}"/>
          </ac:spMkLst>
        </pc:spChg>
        <pc:spChg chg="del">
          <ac:chgData name="Kollmannsberger, Stefan" userId="33bc9b04-ebde-45a7-8cb5-2c13f1aad7eb" providerId="ADAL" clId="{101CA44A-33ED-44ED-B039-616EC25DF3F7}" dt="2022-04-30T15:33:17.743" v="8194" actId="478"/>
          <ac:spMkLst>
            <pc:docMk/>
            <pc:sldMk cId="392544169" sldId="475"/>
            <ac:spMk id="9" creationId="{ACA72F50-3958-48B4-BE92-20239E2493A5}"/>
          </ac:spMkLst>
        </pc:spChg>
        <pc:spChg chg="add del">
          <ac:chgData name="Kollmannsberger, Stefan" userId="33bc9b04-ebde-45a7-8cb5-2c13f1aad7eb" providerId="ADAL" clId="{101CA44A-33ED-44ED-B039-616EC25DF3F7}" dt="2022-04-30T15:32:37.894" v="8193" actId="478"/>
          <ac:spMkLst>
            <pc:docMk/>
            <pc:sldMk cId="392544169" sldId="475"/>
            <ac:spMk id="10" creationId="{6AB8BBA4-7D31-43D2-B2F9-D2A8360EB782}"/>
          </ac:spMkLst>
        </pc:spChg>
        <pc:spChg chg="del">
          <ac:chgData name="Kollmannsberger, Stefan" userId="33bc9b04-ebde-45a7-8cb5-2c13f1aad7eb" providerId="ADAL" clId="{101CA44A-33ED-44ED-B039-616EC25DF3F7}" dt="2022-04-30T15:27:07.432" v="8190" actId="478"/>
          <ac:spMkLst>
            <pc:docMk/>
            <pc:sldMk cId="392544169" sldId="475"/>
            <ac:spMk id="11" creationId="{D0B51F51-6E0F-4422-A47D-BB08CEFF3CCA}"/>
          </ac:spMkLst>
        </pc:spChg>
        <pc:spChg chg="add del">
          <ac:chgData name="Kollmannsberger, Stefan" userId="33bc9b04-ebde-45a7-8cb5-2c13f1aad7eb" providerId="ADAL" clId="{101CA44A-33ED-44ED-B039-616EC25DF3F7}" dt="2022-04-30T15:33:24.718" v="8196" actId="22"/>
          <ac:spMkLst>
            <pc:docMk/>
            <pc:sldMk cId="392544169" sldId="475"/>
            <ac:spMk id="12" creationId="{C5014FD4-656A-402B-BB32-B5641750619B}"/>
          </ac:spMkLst>
        </pc:spChg>
        <pc:spChg chg="add mod">
          <ac:chgData name="Kollmannsberger, Stefan" userId="33bc9b04-ebde-45a7-8cb5-2c13f1aad7eb" providerId="ADAL" clId="{101CA44A-33ED-44ED-B039-616EC25DF3F7}" dt="2022-05-02T13:30:59.507" v="8932" actId="20577"/>
          <ac:spMkLst>
            <pc:docMk/>
            <pc:sldMk cId="392544169" sldId="475"/>
            <ac:spMk id="13" creationId="{DAAF2898-5E96-476B-89F0-F7181DE5CDEA}"/>
          </ac:spMkLst>
        </pc:spChg>
      </pc:sldChg>
      <pc:sldChg chg="addSp delSp modSp add mod">
        <pc:chgData name="Kollmannsberger, Stefan" userId="33bc9b04-ebde-45a7-8cb5-2c13f1aad7eb" providerId="ADAL" clId="{101CA44A-33ED-44ED-B039-616EC25DF3F7}" dt="2022-05-02T13:17:06.491" v="8722" actId="20577"/>
        <pc:sldMkLst>
          <pc:docMk/>
          <pc:sldMk cId="2922592589" sldId="476"/>
        </pc:sldMkLst>
        <pc:spChg chg="mod">
          <ac:chgData name="Kollmannsberger, Stefan" userId="33bc9b04-ebde-45a7-8cb5-2c13f1aad7eb" providerId="ADAL" clId="{101CA44A-33ED-44ED-B039-616EC25DF3F7}" dt="2022-05-02T13:17:06.491" v="8722" actId="20577"/>
          <ac:spMkLst>
            <pc:docMk/>
            <pc:sldMk cId="2922592589" sldId="476"/>
            <ac:spMk id="3" creationId="{B47C15A1-D146-4322-BEC6-A1F49E001BC2}"/>
          </ac:spMkLst>
        </pc:spChg>
        <pc:spChg chg="add del">
          <ac:chgData name="Kollmannsberger, Stefan" userId="33bc9b04-ebde-45a7-8cb5-2c13f1aad7eb" providerId="ADAL" clId="{101CA44A-33ED-44ED-B039-616EC25DF3F7}" dt="2022-05-02T12:54:43.700" v="8402" actId="478"/>
          <ac:spMkLst>
            <pc:docMk/>
            <pc:sldMk cId="2922592589" sldId="476"/>
            <ac:spMk id="7" creationId="{A18DBE60-70A3-4DED-A6E3-15E209DB59D4}"/>
          </ac:spMkLst>
        </pc:spChg>
        <pc:spChg chg="add mod">
          <ac:chgData name="Kollmannsberger, Stefan" userId="33bc9b04-ebde-45a7-8cb5-2c13f1aad7eb" providerId="ADAL" clId="{101CA44A-33ED-44ED-B039-616EC25DF3F7}" dt="2022-05-02T13:14:43.053" v="8657" actId="1076"/>
          <ac:spMkLst>
            <pc:docMk/>
            <pc:sldMk cId="2922592589" sldId="476"/>
            <ac:spMk id="14" creationId="{6E75AF1C-8411-80C1-D424-48A64B0735F7}"/>
          </ac:spMkLst>
        </pc:spChg>
        <pc:graphicFrameChg chg="add mod">
          <ac:chgData name="Kollmannsberger, Stefan" userId="33bc9b04-ebde-45a7-8cb5-2c13f1aad7eb" providerId="ADAL" clId="{101CA44A-33ED-44ED-B039-616EC25DF3F7}" dt="2022-05-02T13:14:50.581" v="8660" actId="14100"/>
          <ac:graphicFrameMkLst>
            <pc:docMk/>
            <pc:sldMk cId="2922592589" sldId="476"/>
            <ac:graphicFrameMk id="4" creationId="{CCCA9DD7-63D1-AF27-7F16-E31363221713}"/>
          </ac:graphicFrameMkLst>
        </pc:graphicFrameChg>
        <pc:graphicFrameChg chg="add mod">
          <ac:chgData name="Kollmannsberger, Stefan" userId="33bc9b04-ebde-45a7-8cb5-2c13f1aad7eb" providerId="ADAL" clId="{101CA44A-33ED-44ED-B039-616EC25DF3F7}" dt="2022-05-02T13:14:48.077" v="8659" actId="1076"/>
          <ac:graphicFrameMkLst>
            <pc:docMk/>
            <pc:sldMk cId="2922592589" sldId="476"/>
            <ac:graphicFrameMk id="6" creationId="{B9B67243-3442-97B2-B26B-6E74DC37ABE1}"/>
          </ac:graphicFrameMkLst>
        </pc:graphicFrameChg>
        <pc:picChg chg="mod">
          <ac:chgData name="Kollmannsberger, Stefan" userId="33bc9b04-ebde-45a7-8cb5-2c13f1aad7eb" providerId="ADAL" clId="{101CA44A-33ED-44ED-B039-616EC25DF3F7}" dt="2022-05-02T13:14:31.085" v="8656" actId="1076"/>
          <ac:picMkLst>
            <pc:docMk/>
            <pc:sldMk cId="2922592589" sldId="476"/>
            <ac:picMk id="12" creationId="{CAB6BDE8-2261-4D52-92C1-447FAC7BFB5E}"/>
          </ac:picMkLst>
        </pc:picChg>
        <pc:picChg chg="add mod">
          <ac:chgData name="Kollmannsberger, Stefan" userId="33bc9b04-ebde-45a7-8cb5-2c13f1aad7eb" providerId="ADAL" clId="{101CA44A-33ED-44ED-B039-616EC25DF3F7}" dt="2022-05-02T13:14:21.733" v="8654" actId="1076"/>
          <ac:picMkLst>
            <pc:docMk/>
            <pc:sldMk cId="2922592589" sldId="476"/>
            <ac:picMk id="6146" creationId="{07A64134-6638-61E8-E14A-E481D56C2118}"/>
          </ac:picMkLst>
        </pc:picChg>
      </pc:sldChg>
      <pc:sldChg chg="new del">
        <pc:chgData name="Kollmannsberger, Stefan" userId="33bc9b04-ebde-45a7-8cb5-2c13f1aad7eb" providerId="ADAL" clId="{101CA44A-33ED-44ED-B039-616EC25DF3F7}" dt="2022-04-30T15:34:03.094" v="8203" actId="47"/>
        <pc:sldMkLst>
          <pc:docMk/>
          <pc:sldMk cId="4267218910" sldId="476"/>
        </pc:sldMkLst>
      </pc:sldChg>
      <pc:sldChg chg="add">
        <pc:chgData name="Kollmannsberger, Stefan" userId="33bc9b04-ebde-45a7-8cb5-2c13f1aad7eb" providerId="ADAL" clId="{101CA44A-33ED-44ED-B039-616EC25DF3F7}" dt="2022-05-02T13:35:42.568" v="8963"/>
        <pc:sldMkLst>
          <pc:docMk/>
          <pc:sldMk cId="2087571781" sldId="477"/>
        </pc:sldMkLst>
      </pc:sldChg>
      <pc:sldMasterChg chg="modSldLayout">
        <pc:chgData name="Kollmannsberger, Stefan" userId="33bc9b04-ebde-45a7-8cb5-2c13f1aad7eb" providerId="ADAL" clId="{101CA44A-33ED-44ED-B039-616EC25DF3F7}" dt="2022-04-12T08:44:11.452" v="294" actId="14100"/>
        <pc:sldMasterMkLst>
          <pc:docMk/>
          <pc:sldMasterMk cId="0" sldId="2147483648"/>
        </pc:sldMasterMkLst>
        <pc:sldLayoutChg chg="modSp mod">
          <pc:chgData name="Kollmannsberger, Stefan" userId="33bc9b04-ebde-45a7-8cb5-2c13f1aad7eb" providerId="ADAL" clId="{101CA44A-33ED-44ED-B039-616EC25DF3F7}" dt="2022-04-12T08:44:11.452" v="294" actId="14100"/>
          <pc:sldLayoutMkLst>
            <pc:docMk/>
            <pc:sldMasterMk cId="0" sldId="2147483648"/>
            <pc:sldLayoutMk cId="2183948741" sldId="2147483654"/>
          </pc:sldLayoutMkLst>
          <pc:spChg chg="mod">
            <ac:chgData name="Kollmannsberger, Stefan" userId="33bc9b04-ebde-45a7-8cb5-2c13f1aad7eb" providerId="ADAL" clId="{101CA44A-33ED-44ED-B039-616EC25DF3F7}" dt="2022-04-12T08:44:11.452" v="294" actId="14100"/>
            <ac:spMkLst>
              <pc:docMk/>
              <pc:sldMasterMk cId="0" sldId="2147483648"/>
              <pc:sldLayoutMk cId="2183948741" sldId="2147483654"/>
              <ac:spMk id="3" creationId="{00000000-0000-0000-0000-000000000000}"/>
            </ac:spMkLst>
          </pc:spChg>
          <pc:spChg chg="mod">
            <ac:chgData name="Kollmannsberger, Stefan" userId="33bc9b04-ebde-45a7-8cb5-2c13f1aad7eb" providerId="ADAL" clId="{101CA44A-33ED-44ED-B039-616EC25DF3F7}" dt="2022-04-12T08:44:06.725" v="293" actId="1035"/>
            <ac:spMkLst>
              <pc:docMk/>
              <pc:sldMasterMk cId="0" sldId="2147483648"/>
              <pc:sldLayoutMk cId="2183948741" sldId="2147483654"/>
              <ac:spMk id="10"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3" name="Datumsplatzhalter 2"/>
          <p:cNvSpPr>
            <a:spLocks noGrp="1"/>
          </p:cNvSpPr>
          <p:nvPr>
            <p:ph type="dt" sz="quarter"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Arial" pitchFamily="34" charset="0"/>
                <a:cs typeface="Arial" pitchFamily="34" charset="0"/>
              </a:defRPr>
            </a:lvl1pPr>
          </a:lstStyle>
          <a:p>
            <a:pPr>
              <a:defRPr/>
            </a:pPr>
            <a:fld id="{20751376-2EB8-4403-B858-305A8AAA6B01}" type="datetimeFigureOut">
              <a:rPr lang="en-GB"/>
              <a:pPr>
                <a:defRPr/>
              </a:pPr>
              <a:t>28/04/2025</a:t>
            </a:fld>
            <a:endParaRPr lang="en-GB"/>
          </a:p>
        </p:txBody>
      </p:sp>
      <p:sp>
        <p:nvSpPr>
          <p:cNvPr id="4" name="Fußzeilenplatzhalter 3"/>
          <p:cNvSpPr>
            <a:spLocks noGrp="1"/>
          </p:cNvSpPr>
          <p:nvPr>
            <p:ph type="ftr" sz="quarter" idx="2"/>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5" name="Foliennummernplatzhalter 4"/>
          <p:cNvSpPr>
            <a:spLocks noGrp="1"/>
          </p:cNvSpPr>
          <p:nvPr>
            <p:ph type="sldNum" sz="quarter" idx="3"/>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Arial" pitchFamily="34" charset="0"/>
                <a:cs typeface="Arial" pitchFamily="34" charset="0"/>
              </a:defRPr>
            </a:lvl1pPr>
          </a:lstStyle>
          <a:p>
            <a:pPr>
              <a:defRPr/>
            </a:pPr>
            <a:fld id="{62C15F7A-46C6-4AD2-BFEC-842DCCCC19C4}" type="slidenum">
              <a:rPr lang="en-GB"/>
              <a:pPr>
                <a:defRPr/>
              </a:pPr>
              <a:t>‹#›</a:t>
            </a:fld>
            <a:endParaRPr lang="en-GB"/>
          </a:p>
        </p:txBody>
      </p:sp>
    </p:spTree>
    <p:extLst>
      <p:ext uri="{BB962C8B-B14F-4D97-AF65-F5344CB8AC3E}">
        <p14:creationId xmlns:p14="http://schemas.microsoft.com/office/powerpoint/2010/main" val="28290957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3" name="Datumsplatzhalter 2"/>
          <p:cNvSpPr>
            <a:spLocks noGrp="1"/>
          </p:cNvSpPr>
          <p:nvPr>
            <p:ph type="dt"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mn-lt"/>
                <a:cs typeface="+mn-cs"/>
              </a:defRPr>
            </a:lvl1pPr>
          </a:lstStyle>
          <a:p>
            <a:pPr>
              <a:defRPr/>
            </a:pPr>
            <a:fld id="{89C46BC9-2C9E-4670-A85A-6A588BA2D405}" type="datetimeFigureOut">
              <a:rPr lang="en-GB"/>
              <a:pPr>
                <a:defRPr/>
              </a:pPr>
              <a:t>28/04/2025</a:t>
            </a:fld>
            <a:endParaRPr lang="en-GB"/>
          </a:p>
        </p:txBody>
      </p:sp>
      <p:sp>
        <p:nvSpPr>
          <p:cNvPr id="4" name="Folienbildplatzhalter 3"/>
          <p:cNvSpPr>
            <a:spLocks noGrp="1" noRot="1" noChangeAspect="1"/>
          </p:cNvSpPr>
          <p:nvPr>
            <p:ph type="sldImg" idx="2"/>
          </p:nvPr>
        </p:nvSpPr>
        <p:spPr>
          <a:xfrm>
            <a:off x="2740025" y="500063"/>
            <a:ext cx="4445000" cy="2500312"/>
          </a:xfrm>
          <a:prstGeom prst="rect">
            <a:avLst/>
          </a:prstGeom>
          <a:noFill/>
          <a:ln w="12700">
            <a:solidFill>
              <a:prstClr val="black"/>
            </a:solidFill>
          </a:ln>
        </p:spPr>
        <p:txBody>
          <a:bodyPr vert="horz" lIns="90708" tIns="45354" rIns="90708" bIns="45354" rtlCol="0" anchor="ctr"/>
          <a:lstStyle/>
          <a:p>
            <a:pPr lvl="0"/>
            <a:endParaRPr lang="en-GB" noProof="0"/>
          </a:p>
        </p:txBody>
      </p:sp>
      <p:sp>
        <p:nvSpPr>
          <p:cNvPr id="5" name="Notizenplatzhalter 4"/>
          <p:cNvSpPr>
            <a:spLocks noGrp="1"/>
          </p:cNvSpPr>
          <p:nvPr>
            <p:ph type="body" sz="quarter" idx="3"/>
          </p:nvPr>
        </p:nvSpPr>
        <p:spPr>
          <a:xfrm>
            <a:off x="992506" y="3166309"/>
            <a:ext cx="7940040" cy="2999661"/>
          </a:xfrm>
          <a:prstGeom prst="rect">
            <a:avLst/>
          </a:prstGeom>
        </p:spPr>
        <p:txBody>
          <a:bodyPr vert="horz" wrap="square" lIns="90708" tIns="45354" rIns="90708" bIns="45354" numCol="1" anchor="t" anchorCtr="0" compatLnSpc="1">
            <a:prstTxWarp prst="textNoShape">
              <a:avLst/>
            </a:prstTxWarp>
            <a:normAutofit/>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GB" dirty="0"/>
          </a:p>
        </p:txBody>
      </p:sp>
      <p:sp>
        <p:nvSpPr>
          <p:cNvPr id="6" name="Fußzeilenplatzhalter 5"/>
          <p:cNvSpPr>
            <a:spLocks noGrp="1"/>
          </p:cNvSpPr>
          <p:nvPr>
            <p:ph type="ftr" sz="quarter" idx="4"/>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7" name="Foliennummernplatzhalter 6"/>
          <p:cNvSpPr>
            <a:spLocks noGrp="1"/>
          </p:cNvSpPr>
          <p:nvPr>
            <p:ph type="sldNum" sz="quarter" idx="5"/>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mn-lt"/>
                <a:cs typeface="+mn-cs"/>
              </a:defRPr>
            </a:lvl1pPr>
          </a:lstStyle>
          <a:p>
            <a:pPr>
              <a:defRPr/>
            </a:pPr>
            <a:fld id="{00AFC6D0-44D5-4EB7-828F-6F464F83D79A}" type="slidenum">
              <a:rPr lang="en-GB"/>
              <a:pPr>
                <a:defRPr/>
              </a:pPr>
              <a:t>‹#›</a:t>
            </a:fld>
            <a:endParaRPr lang="en-GB"/>
          </a:p>
        </p:txBody>
      </p:sp>
    </p:spTree>
    <p:extLst>
      <p:ext uri="{BB962C8B-B14F-4D97-AF65-F5344CB8AC3E}">
        <p14:creationId xmlns:p14="http://schemas.microsoft.com/office/powerpoint/2010/main" val="229799730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Arial" pitchFamily="34" charset="0"/>
      </a:defRPr>
    </a:lvl1pPr>
    <a:lvl2pPr marL="182563" indent="-182563" algn="l" rtl="0" fontAlgn="base">
      <a:spcBef>
        <a:spcPct val="30000"/>
      </a:spcBef>
      <a:spcAft>
        <a:spcPct val="0"/>
      </a:spcAft>
      <a:buFont typeface="Arial" charset="0"/>
      <a:buChar char="•"/>
      <a:defRPr sz="1200" kern="1200">
        <a:solidFill>
          <a:schemeClr val="tx1"/>
        </a:solidFill>
        <a:latin typeface="+mn-lt"/>
        <a:ea typeface="+mn-ea"/>
        <a:cs typeface="Arial" charset="0"/>
      </a:defRPr>
    </a:lvl2pPr>
    <a:lvl3pPr marL="355600" indent="-173038" algn="l" rtl="0" fontAlgn="base">
      <a:spcBef>
        <a:spcPct val="30000"/>
      </a:spcBef>
      <a:spcAft>
        <a:spcPct val="0"/>
      </a:spcAft>
      <a:buFont typeface="Symbol" pitchFamily="18" charset="2"/>
      <a:buChar char="-"/>
      <a:defRPr sz="1200" kern="1200">
        <a:solidFill>
          <a:schemeClr val="tx1"/>
        </a:solidFill>
        <a:latin typeface="+mn-lt"/>
        <a:ea typeface="+mn-ea"/>
        <a:cs typeface="Arial" charset="0"/>
      </a:defRPr>
    </a:lvl3pPr>
    <a:lvl4pPr marL="538163" indent="-182563" algn="l" rtl="0" fontAlgn="base">
      <a:spcBef>
        <a:spcPct val="30000"/>
      </a:spcBef>
      <a:spcAft>
        <a:spcPct val="0"/>
      </a:spcAft>
      <a:buFont typeface="Courier New" pitchFamily="49" charset="0"/>
      <a:buChar char="o"/>
      <a:defRPr sz="1200" kern="1200">
        <a:solidFill>
          <a:schemeClr val="tx1"/>
        </a:solidFill>
        <a:latin typeface="+mn-lt"/>
        <a:ea typeface="+mn-ea"/>
        <a:cs typeface="Arial" charset="0"/>
      </a:defRPr>
    </a:lvl4pPr>
    <a:lvl5pPr marL="720725" indent="-182563" algn="l" rtl="0" fontAlgn="base">
      <a:spcBef>
        <a:spcPct val="30000"/>
      </a:spcBef>
      <a:spcAft>
        <a:spcPct val="0"/>
      </a:spcAft>
      <a:buFont typeface="Wingdings" pitchFamily="2" charset="2"/>
      <a:buChar char="§"/>
      <a:defRPr sz="1200" kern="1200">
        <a:solidFill>
          <a:schemeClr val="tx1"/>
        </a:solidFill>
        <a:latin typeface="+mn-lt"/>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generated</a:t>
            </a:r>
            <a:r>
              <a:rPr lang="de-DE" dirty="0"/>
              <a:t> </a:t>
            </a:r>
            <a:r>
              <a:rPr lang="de-DE" dirty="0" err="1"/>
              <a:t>with</a:t>
            </a:r>
            <a:r>
              <a:rPr lang="de-DE" dirty="0"/>
              <a:t> https://www.the-qrcode-generator.com/</a:t>
            </a:r>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1</a:t>
            </a:fld>
            <a:endParaRPr lang="en-GB"/>
          </a:p>
        </p:txBody>
      </p:sp>
    </p:spTree>
    <p:extLst>
      <p:ext uri="{BB962C8B-B14F-4D97-AF65-F5344CB8AC3E}">
        <p14:creationId xmlns:p14="http://schemas.microsoft.com/office/powerpoint/2010/main" val="2280408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4</a:t>
            </a:fld>
            <a:endParaRPr lang="en-GB"/>
          </a:p>
        </p:txBody>
      </p:sp>
    </p:spTree>
    <p:extLst>
      <p:ext uri="{BB962C8B-B14F-4D97-AF65-F5344CB8AC3E}">
        <p14:creationId xmlns:p14="http://schemas.microsoft.com/office/powerpoint/2010/main" val="2754541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GB" dirty="0"/>
              <a:t>- Hebbian learning: neurons that are active </a:t>
            </a:r>
            <a:r>
              <a:rPr lang="en-GB" dirty="0" err="1"/>
              <a:t>simultangously</a:t>
            </a:r>
            <a:r>
              <a:rPr lang="en-GB" dirty="0"/>
              <a:t>, i.e., </a:t>
            </a:r>
            <a:r>
              <a:rPr lang="en-GB" dirty="0" err="1"/>
              <a:t>x_i</a:t>
            </a:r>
            <a:r>
              <a:rPr lang="en-GB" dirty="0"/>
              <a:t> and </a:t>
            </a:r>
            <a:r>
              <a:rPr lang="en-GB" dirty="0" err="1"/>
              <a:t>x_j</a:t>
            </a:r>
            <a:r>
              <a:rPr lang="en-GB" dirty="0"/>
              <a:t>: wiring is increased for the future by increasing weight connection </a:t>
            </a:r>
            <a:r>
              <a:rPr lang="en-GB" dirty="0" err="1"/>
              <a:t>w_ij</a:t>
            </a:r>
            <a:r>
              <a:rPr lang="en-GB" dirty="0"/>
              <a:t> (pre-synaptic and post-synaptic): “plausible explanation of biological system learning”, “foundations”, “memory, pattern recognition, neural adaption” (still relevant in neuroscience and cognitive science)</a:t>
            </a:r>
          </a:p>
          <a:p>
            <a:r>
              <a:rPr lang="en-GB" dirty="0"/>
              <a:t>- SNARC: (Stochastic Neural Analog Reinforcement Calculator): 3000 vacuum tubes &amp; automatic pilot mechanism (from B-24 bomber) to simulate 40 neurons</a:t>
            </a:r>
          </a:p>
          <a:p>
            <a:endParaRPr lang="en-GB" dirty="0"/>
          </a:p>
          <a:p>
            <a:r>
              <a:rPr lang="en-GB" dirty="0"/>
              <a:t>- A machine can never do X: be kind, resourceful, beautiful, friendly, have </a:t>
            </a:r>
            <a:r>
              <a:rPr lang="en-GB" dirty="0" err="1"/>
              <a:t>initative</a:t>
            </a:r>
            <a:r>
              <a:rPr lang="en-GB" dirty="0"/>
              <a:t>, have a sense of </a:t>
            </a:r>
            <a:r>
              <a:rPr lang="en-GB" dirty="0" err="1"/>
              <a:t>humor</a:t>
            </a:r>
            <a:r>
              <a:rPr lang="en-GB" dirty="0"/>
              <a:t>, tell right from wrong, make mistakes, fall in love, enjoy strawberries and cream, make someone fall in love with it, learn from experience, use words properly, be the subject of its own thought, have as much diversity of </a:t>
            </a:r>
            <a:r>
              <a:rPr lang="en-GB" dirty="0" err="1"/>
              <a:t>behavior</a:t>
            </a:r>
            <a:r>
              <a:rPr lang="en-GB" dirty="0"/>
              <a:t> as man, do something really new</a:t>
            </a:r>
          </a:p>
          <a:p>
            <a:pPr marL="171450" indent="-171450">
              <a:buFontTx/>
              <a:buChar char="-"/>
            </a:pPr>
            <a:r>
              <a:rPr lang="en-US" dirty="0"/>
              <a:t>GPS: general problem solver</a:t>
            </a:r>
          </a:p>
          <a:p>
            <a:pPr marL="171450" indent="-171450">
              <a:buFontTx/>
              <a:buChar char="-"/>
            </a:pPr>
            <a:r>
              <a:rPr lang="en-US" dirty="0"/>
              <a:t>Lisp: (list processing)</a:t>
            </a:r>
          </a:p>
          <a:p>
            <a:pPr marL="171450" indent="-171450">
              <a:buFontTx/>
              <a:buChar char="-"/>
            </a:pPr>
            <a:r>
              <a:rPr lang="en-US" dirty="0"/>
              <a:t>Perceptron: via perceptron learning rule (errors are subtracted from weights), possible as it is only one layer</a:t>
            </a:r>
          </a:p>
          <a:p>
            <a:pPr marL="171450" indent="-171450">
              <a:buFontTx/>
              <a:buChar char="-"/>
            </a:pPr>
            <a:endParaRPr lang="en-US" dirty="0"/>
          </a:p>
          <a:p>
            <a:pPr marL="171450" indent="-171450">
              <a:buFontTx/>
              <a:buChar char="-"/>
            </a:pPr>
            <a:r>
              <a:rPr lang="en-US" dirty="0"/>
              <a:t>Overconfidence: e.g., beating the world chess champion within 10 years (achieved 40 years later)</a:t>
            </a:r>
          </a:p>
          <a:p>
            <a:pPr marL="171450" indent="-171450">
              <a:buFontTx/>
              <a:buChar char="-"/>
            </a:pPr>
            <a:r>
              <a:rPr lang="en-US" dirty="0"/>
              <a:t>Informed introspection: problems were usually already solved</a:t>
            </a:r>
          </a:p>
          <a:p>
            <a:pPr marL="171450" indent="-171450">
              <a:buFontTx/>
              <a:buChar char="-"/>
            </a:pPr>
            <a:r>
              <a:rPr lang="en-US" dirty="0"/>
              <a:t>Computational complexity was not considered  (theoretical considerations)</a:t>
            </a:r>
          </a:p>
          <a:p>
            <a:pPr marL="171450" indent="-171450">
              <a:buFontTx/>
              <a:buChar char="-"/>
            </a:pPr>
            <a:r>
              <a:rPr lang="en-US" dirty="0" err="1"/>
              <a:t>Lighthill</a:t>
            </a:r>
            <a:r>
              <a:rPr lang="en-US" dirty="0"/>
              <a:t> report: “utter failure to achieve grandiose objectives” (only toy problems): followed by DARPA cut (unforeseeable benefits)</a:t>
            </a:r>
          </a:p>
          <a:p>
            <a:pPr marL="171450" indent="-171450">
              <a:buFontTx/>
              <a:buChar char="-"/>
            </a:pPr>
            <a:r>
              <a:rPr lang="en-US" dirty="0" err="1"/>
              <a:t>Perceptrons</a:t>
            </a:r>
            <a:r>
              <a:rPr lang="en-US" dirty="0"/>
              <a:t> book: pinpoints limitations of </a:t>
            </a:r>
            <a:r>
              <a:rPr lang="en-US" dirty="0" err="1"/>
              <a:t>perceptrons</a:t>
            </a:r>
            <a:r>
              <a:rPr lang="en-US" dirty="0"/>
              <a:t> at the time “could be shown to learn anything they were capable of representing, they could represent very little” (in principle backpropagation already existed)</a:t>
            </a:r>
          </a:p>
          <a:p>
            <a:pPr marL="171450" indent="-171450">
              <a:buFontTx/>
              <a:buChar char="-"/>
            </a:pPr>
            <a:endParaRPr lang="en-US" dirty="0"/>
          </a:p>
          <a:p>
            <a:pPr marL="171450" indent="-171450">
              <a:buFontTx/>
              <a:buChar char="-"/>
            </a:pPr>
            <a:r>
              <a:rPr lang="en-US" dirty="0"/>
              <a:t>DENDRAL: organic chemistry: analyzed molecular structure via chemistry rules &amp; heuristic search</a:t>
            </a:r>
          </a:p>
          <a:p>
            <a:pPr marL="171450" indent="-171450">
              <a:buFontTx/>
              <a:buChar char="-"/>
            </a:pPr>
            <a:r>
              <a:rPr lang="en-US" dirty="0" err="1"/>
              <a:t>Mycin</a:t>
            </a:r>
            <a:r>
              <a:rPr lang="en-US" dirty="0"/>
              <a:t>: diagnosis of bacterial infections/recommendation of antibiotic treatments (if-then rules)</a:t>
            </a:r>
          </a:p>
          <a:p>
            <a:pPr marL="171450" indent="-171450">
              <a:buFontTx/>
              <a:buChar char="-"/>
            </a:pPr>
            <a:r>
              <a:rPr lang="en-US" dirty="0"/>
              <a:t>R1: configuring computer systems (compatibility, configuration process, etc.)</a:t>
            </a:r>
          </a:p>
          <a:p>
            <a:pPr marL="171450" indent="-171450">
              <a:buFontTx/>
              <a:buChar char="-"/>
            </a:pPr>
            <a:r>
              <a:rPr lang="en-US" dirty="0"/>
              <a:t>Fifth generation project (Japan 10 year plan, 1.3 billion dollars in today money), MCC as response from the US 1 year later, Alvey report in UK</a:t>
            </a:r>
          </a:p>
          <a:p>
            <a:pPr marL="171450" indent="-171450">
              <a:buFontTx/>
              <a:buChar char="-"/>
            </a:pPr>
            <a:r>
              <a:rPr lang="en-US" dirty="0"/>
              <a:t>Problem: hardcoded (not adaptable, could not learn from experience) + could not handle uncertainty</a:t>
            </a:r>
          </a:p>
          <a:p>
            <a:pPr marL="171450" indent="-171450">
              <a:buFontTx/>
              <a:buChar char="-"/>
            </a:pPr>
            <a:r>
              <a:rPr lang="en-US" dirty="0"/>
              <a:t>Lisp machine market collapse (specialized hardware running only on language Lisp) -&gt; desktop computers made these obsolete</a:t>
            </a:r>
          </a:p>
          <a:p>
            <a:pPr marL="171450" indent="-171450">
              <a:buFontTx/>
              <a:buChar char="-"/>
            </a:pPr>
            <a:endParaRPr lang="en-US" dirty="0"/>
          </a:p>
          <a:p>
            <a:pPr marL="171450" indent="-171450">
              <a:buFontTx/>
              <a:buChar char="-"/>
            </a:pPr>
            <a:r>
              <a:rPr lang="en-US" dirty="0"/>
              <a:t>Backpropagation: independent reinvention of four groups</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5</a:t>
            </a:fld>
            <a:endParaRPr lang="en-GB"/>
          </a:p>
        </p:txBody>
      </p:sp>
    </p:spTree>
    <p:extLst>
      <p:ext uri="{BB962C8B-B14F-4D97-AF65-F5344CB8AC3E}">
        <p14:creationId xmlns:p14="http://schemas.microsoft.com/office/powerpoint/2010/main" val="2736646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DeepBlue</a:t>
            </a:r>
            <a:r>
              <a:rPr lang="en-GB" dirty="0"/>
              <a:t>: (hardcoded/no ML, but more advanced than expert systems?)</a:t>
            </a:r>
            <a:endParaRPr lang="en-US" dirty="0"/>
          </a:p>
        </p:txBody>
      </p:sp>
      <p:sp>
        <p:nvSpPr>
          <p:cNvPr id="4" name="Slide Number Placeholder 3"/>
          <p:cNvSpPr>
            <a:spLocks noGrp="1"/>
          </p:cNvSpPr>
          <p:nvPr>
            <p:ph type="sldNum" sz="quarter" idx="5"/>
          </p:nvPr>
        </p:nvSpPr>
        <p:spPr/>
        <p:txBody>
          <a:bodyPr/>
          <a:lstStyle/>
          <a:p>
            <a:pPr>
              <a:defRPr/>
            </a:pPr>
            <a:fld id="{00AFC6D0-44D5-4EB7-828F-6F464F83D79A}" type="slidenum">
              <a:rPr lang="en-GB" smtClean="0"/>
              <a:pPr>
                <a:defRPr/>
              </a:pPr>
              <a:t>6</a:t>
            </a:fld>
            <a:endParaRPr lang="en-GB"/>
          </a:p>
        </p:txBody>
      </p:sp>
    </p:spTree>
    <p:extLst>
      <p:ext uri="{BB962C8B-B14F-4D97-AF65-F5344CB8AC3E}">
        <p14:creationId xmlns:p14="http://schemas.microsoft.com/office/powerpoint/2010/main" val="1763477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01219-CBA6-1762-6590-E342E74C71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811194-47D2-DC0C-2D98-DE542E76B4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02CF1A-7B0A-2923-7A51-A979A38EA781}"/>
              </a:ext>
            </a:extLst>
          </p:cNvPr>
          <p:cNvSpPr>
            <a:spLocks noGrp="1"/>
          </p:cNvSpPr>
          <p:nvPr>
            <p:ph type="body" idx="1"/>
          </p:nvPr>
        </p:nvSpPr>
        <p:spPr/>
        <p:txBody>
          <a:bodyPr/>
          <a:lstStyle/>
          <a:p>
            <a:r>
              <a:rPr lang="de-DE" dirty="0" err="1"/>
              <a:t>generated</a:t>
            </a:r>
            <a:r>
              <a:rPr lang="de-DE" dirty="0"/>
              <a:t> </a:t>
            </a:r>
            <a:r>
              <a:rPr lang="de-DE" dirty="0" err="1"/>
              <a:t>with</a:t>
            </a:r>
            <a:r>
              <a:rPr lang="de-DE" dirty="0"/>
              <a:t> https://www.the-qrcode-generator.com/</a:t>
            </a:r>
            <a:endParaRPr lang="en-US" dirty="0"/>
          </a:p>
        </p:txBody>
      </p:sp>
      <p:sp>
        <p:nvSpPr>
          <p:cNvPr id="4" name="Slide Number Placeholder 3">
            <a:extLst>
              <a:ext uri="{FF2B5EF4-FFF2-40B4-BE49-F238E27FC236}">
                <a16:creationId xmlns:a16="http://schemas.microsoft.com/office/drawing/2014/main" id="{D66C71A1-D5CB-FFBC-9FC5-9E9B2E2A28E2}"/>
              </a:ext>
            </a:extLst>
          </p:cNvPr>
          <p:cNvSpPr>
            <a:spLocks noGrp="1"/>
          </p:cNvSpPr>
          <p:nvPr>
            <p:ph type="sldNum" sz="quarter" idx="5"/>
          </p:nvPr>
        </p:nvSpPr>
        <p:spPr/>
        <p:txBody>
          <a:bodyPr/>
          <a:lstStyle/>
          <a:p>
            <a:pPr>
              <a:defRPr/>
            </a:pPr>
            <a:fld id="{00AFC6D0-44D5-4EB7-828F-6F464F83D79A}" type="slidenum">
              <a:rPr lang="en-GB" smtClean="0"/>
              <a:pPr>
                <a:defRPr/>
              </a:pPr>
              <a:t>14</a:t>
            </a:fld>
            <a:endParaRPr lang="en-GB"/>
          </a:p>
        </p:txBody>
      </p:sp>
    </p:spTree>
    <p:extLst>
      <p:ext uri="{BB962C8B-B14F-4D97-AF65-F5344CB8AC3E}">
        <p14:creationId xmlns:p14="http://schemas.microsoft.com/office/powerpoint/2010/main" val="15505112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6" name="Foliennummernplatzhalter 5"/>
          <p:cNvSpPr>
            <a:spLocks noGrp="1"/>
          </p:cNvSpPr>
          <p:nvPr>
            <p:ph type="sldNum" sz="quarter" idx="12"/>
          </p:nvPr>
        </p:nvSpPr>
        <p:spPr/>
        <p:txBody>
          <a:bodyPr/>
          <a:lstStyle/>
          <a:p>
            <a:fld id="{CE58CB1E-F828-4F11-99E0-327109AF9DA4}" type="slidenum">
              <a:rPr lang="de-DE" smtClean="0"/>
              <a:pPr/>
              <a:t>‹#›</a:t>
            </a:fld>
            <a:endParaRPr lang="de-DE"/>
          </a:p>
        </p:txBody>
      </p:sp>
      <p:sp>
        <p:nvSpPr>
          <p:cNvPr id="2" name="Titel 1">
            <a:extLst>
              <a:ext uri="{FF2B5EF4-FFF2-40B4-BE49-F238E27FC236}">
                <a16:creationId xmlns:a16="http://schemas.microsoft.com/office/drawing/2014/main" id="{BD65140D-76E0-83F9-AB39-3CACFC15A393}"/>
              </a:ext>
            </a:extLst>
          </p:cNvPr>
          <p:cNvSpPr>
            <a:spLocks noGrp="1"/>
          </p:cNvSpPr>
          <p:nvPr>
            <p:ph type="title" hasCustomPrompt="1"/>
          </p:nvPr>
        </p:nvSpPr>
        <p:spPr>
          <a:xfrm>
            <a:off x="319090" y="897858"/>
            <a:ext cx="8508999" cy="3762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2500" noProof="0" dirty="0">
                <a:solidFill>
                  <a:schemeClr val="tx1"/>
                </a:solidFill>
              </a:defRPr>
            </a:lvl1pPr>
          </a:lstStyle>
          <a:p>
            <a:pPr lvl="0"/>
            <a:r>
              <a:rPr lang="de-DE" noProof="0" dirty="0"/>
              <a:t>Titel der Präsentation durch Klicken bearbeiten</a:t>
            </a:r>
          </a:p>
        </p:txBody>
      </p:sp>
      <p:sp>
        <p:nvSpPr>
          <p:cNvPr id="3" name="Inhaltsplatzhalter 2">
            <a:extLst>
              <a:ext uri="{FF2B5EF4-FFF2-40B4-BE49-F238E27FC236}">
                <a16:creationId xmlns:a16="http://schemas.microsoft.com/office/drawing/2014/main" id="{34929B2B-2E5F-17DB-9EEC-221FFA57025F}"/>
              </a:ext>
            </a:extLst>
          </p:cNvPr>
          <p:cNvSpPr>
            <a:spLocks noGrp="1"/>
          </p:cNvSpPr>
          <p:nvPr>
            <p:ph idx="10" hasCustomPrompt="1"/>
          </p:nvPr>
        </p:nvSpPr>
        <p:spPr>
          <a:xfrm>
            <a:off x="319088" y="1409897"/>
            <a:ext cx="8508999" cy="1648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baseline="0" noProof="0" dirty="0" smtClean="0">
                <a:solidFill>
                  <a:srgbClr val="000000"/>
                </a:solidFill>
              </a:defRPr>
            </a:lvl1pPr>
            <a:lvl2pPr>
              <a:defRPr lang="de-DE" noProof="0" dirty="0" smtClean="0"/>
            </a:lvl2pPr>
          </a:lstStyle>
          <a:p>
            <a:pPr lvl="0"/>
            <a:r>
              <a:rPr lang="de-DE" noProof="0" dirty="0"/>
              <a:t>Leon Herrmann</a:t>
            </a:r>
            <a:br>
              <a:rPr lang="de-DE" noProof="0" dirty="0"/>
            </a:br>
            <a:r>
              <a:rPr lang="de-DE" noProof="0" dirty="0"/>
              <a:t>Stefan Kollmannsberger</a:t>
            </a:r>
          </a:p>
          <a:p>
            <a:pPr lvl="0"/>
            <a:r>
              <a:rPr lang="de-DE" noProof="0" dirty="0"/>
              <a:t>Chair </a:t>
            </a:r>
            <a:r>
              <a:rPr lang="de-DE" noProof="0" dirty="0" err="1"/>
              <a:t>of</a:t>
            </a:r>
            <a:r>
              <a:rPr lang="de-DE" noProof="0" dirty="0"/>
              <a:t> Data Science in </a:t>
            </a:r>
            <a:r>
              <a:rPr lang="de-DE" noProof="0" dirty="0" err="1"/>
              <a:t>Civil</a:t>
            </a:r>
            <a:r>
              <a:rPr lang="de-DE" noProof="0" dirty="0"/>
              <a:t> Engineering</a:t>
            </a:r>
          </a:p>
          <a:p>
            <a:pPr lvl="0"/>
            <a:r>
              <a:rPr lang="de-DE" noProof="0" dirty="0"/>
              <a:t>Bauhaus-Universität Weimar</a:t>
            </a:r>
          </a:p>
          <a:p>
            <a:pPr lvl="0"/>
            <a:r>
              <a:rPr lang="de-DE" noProof="0" dirty="0"/>
              <a:t>Weimar, </a:t>
            </a:r>
            <a:r>
              <a:rPr lang="de-DE" noProof="0" dirty="0" err="1"/>
              <a:t>January</a:t>
            </a:r>
            <a:r>
              <a:rPr lang="de-DE" noProof="0" dirty="0"/>
              <a:t> 2025</a:t>
            </a:r>
          </a:p>
        </p:txBody>
      </p:sp>
      <p:pic>
        <p:nvPicPr>
          <p:cNvPr id="4" name="Grafik 8">
            <a:extLst>
              <a:ext uri="{FF2B5EF4-FFF2-40B4-BE49-F238E27FC236}">
                <a16:creationId xmlns:a16="http://schemas.microsoft.com/office/drawing/2014/main" id="{27B3F6EB-B24D-4BE3-A66A-8E1733F18D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5669" y="1409897"/>
            <a:ext cx="3410935" cy="2281729"/>
          </a:xfrm>
          <a:prstGeom prst="rect">
            <a:avLst/>
          </a:prstGeom>
        </p:spPr>
      </p:pic>
      <p:sp>
        <p:nvSpPr>
          <p:cNvPr id="5" name="Fußzeilenplatzhalter 3">
            <a:extLst>
              <a:ext uri="{FF2B5EF4-FFF2-40B4-BE49-F238E27FC236}">
                <a16:creationId xmlns:a16="http://schemas.microsoft.com/office/drawing/2014/main" id="{91A0C4B9-8D9B-2593-A8B7-34D812F4CF8E}"/>
              </a:ext>
            </a:extLst>
          </p:cNvPr>
          <p:cNvSpPr>
            <a:spLocks noGrp="1"/>
          </p:cNvSpPr>
          <p:nvPr>
            <p:ph type="ftr" sz="quarter" idx="3"/>
          </p:nvPr>
        </p:nvSpPr>
        <p:spPr>
          <a:xfrm>
            <a:off x="317066" y="4853446"/>
            <a:ext cx="7829538" cy="288515"/>
          </a:xfrm>
          <a:prstGeom prst="rect">
            <a:avLst/>
          </a:prstGeom>
        </p:spPr>
        <p:txBody>
          <a:bodyPr vert="horz" lIns="0" tIns="45720" rIns="0" bIns="45720" rtlCol="0" anchor="ctr"/>
          <a:lstStyle>
            <a:lvl1pPr algn="l">
              <a:defRPr sz="1100" i="1">
                <a:solidFill>
                  <a:schemeClr val="accent3"/>
                </a:solidFill>
                <a:latin typeface="Calibri" panose="020F0502020204030204" pitchFamily="34" charset="0"/>
                <a:cs typeface="Calibri" panose="020F0502020204030204" pitchFamily="34" charset="0"/>
              </a:defRPr>
            </a:lvl1pPr>
          </a:lstStyle>
          <a:p>
            <a:r>
              <a:rPr lang="de-DE" dirty="0"/>
              <a:t>Leon Herrmann &amp; Stefan Kollmannsberger || Deep Learning in Computational </a:t>
            </a:r>
            <a:r>
              <a:rPr lang="de-DE" dirty="0" err="1"/>
              <a:t>Mechanics</a:t>
            </a:r>
            <a:r>
              <a:rPr lang="de-DE" dirty="0"/>
              <a:t> || Bauhaus-Universität Weimar</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6" name="Inhaltsplatzhalter 2"/>
          <p:cNvSpPr>
            <a:spLocks noGrp="1"/>
          </p:cNvSpPr>
          <p:nvPr>
            <p:ph idx="10" hasCustomPrompt="1"/>
          </p:nvPr>
        </p:nvSpPr>
        <p:spPr>
          <a:xfrm>
            <a:off x="319088" y="792064"/>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baseline="0" noProof="0" dirty="0" smtClean="0"/>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8" name="Foliennummernplatzhalter 7"/>
          <p:cNvSpPr>
            <a:spLocks noGrp="1"/>
          </p:cNvSpPr>
          <p:nvPr>
            <p:ph type="sldNum" sz="quarter" idx="12"/>
          </p:nvPr>
        </p:nvSpPr>
        <p:spPr/>
        <p:txBody>
          <a:bodyPr/>
          <a:lstStyle/>
          <a:p>
            <a:fld id="{CE58CB1E-F828-4F11-99E0-327109AF9DA4}" type="slidenum">
              <a:rPr lang="de-DE" smtClean="0"/>
              <a:pPr/>
              <a:t>‹#›</a:t>
            </a:fld>
            <a:endParaRPr lang="de-DE"/>
          </a:p>
        </p:txBody>
      </p:sp>
      <p:sp>
        <p:nvSpPr>
          <p:cNvPr id="2" name="Titel 1">
            <a:extLst>
              <a:ext uri="{FF2B5EF4-FFF2-40B4-BE49-F238E27FC236}">
                <a16:creationId xmlns:a16="http://schemas.microsoft.com/office/drawing/2014/main" id="{1BF02862-4E3B-7284-1BAC-F7360C38EAAC}"/>
              </a:ext>
            </a:extLst>
          </p:cNvPr>
          <p:cNvSpPr>
            <a:spLocks noGrp="1"/>
          </p:cNvSpPr>
          <p:nvPr>
            <p:ph type="title" hasCustomPrompt="1"/>
          </p:nvPr>
        </p:nvSpPr>
        <p:spPr>
          <a:xfrm>
            <a:off x="311162" y="295691"/>
            <a:ext cx="6923719" cy="39241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3" name="Fußzeilenplatzhalter 3">
            <a:extLst>
              <a:ext uri="{FF2B5EF4-FFF2-40B4-BE49-F238E27FC236}">
                <a16:creationId xmlns:a16="http://schemas.microsoft.com/office/drawing/2014/main" id="{F32AB3F5-5030-A6B8-73EC-ADD617F51C52}"/>
              </a:ext>
            </a:extLst>
          </p:cNvPr>
          <p:cNvSpPr>
            <a:spLocks noGrp="1"/>
          </p:cNvSpPr>
          <p:nvPr>
            <p:ph type="ftr" sz="quarter" idx="3"/>
          </p:nvPr>
        </p:nvSpPr>
        <p:spPr>
          <a:xfrm>
            <a:off x="317066" y="4853446"/>
            <a:ext cx="7829538" cy="288515"/>
          </a:xfrm>
          <a:prstGeom prst="rect">
            <a:avLst/>
          </a:prstGeom>
        </p:spPr>
        <p:txBody>
          <a:bodyPr vert="horz" lIns="0" tIns="45720" rIns="0" bIns="45720" rtlCol="0" anchor="ctr"/>
          <a:lstStyle>
            <a:lvl1pPr algn="l">
              <a:defRPr sz="1100" i="1">
                <a:solidFill>
                  <a:schemeClr val="accent2"/>
                </a:solidFill>
                <a:latin typeface="Calibri" panose="020F0502020204030204" pitchFamily="34" charset="0"/>
                <a:cs typeface="Calibri" panose="020F0502020204030204" pitchFamily="34" charset="0"/>
              </a:defRPr>
            </a:lvl1pPr>
          </a:lstStyle>
          <a:p>
            <a:r>
              <a:rPr lang="de-DE" dirty="0"/>
              <a:t>Leon Herrmann &amp; Stefan Kollmannsberger || Deep Learning in Computational </a:t>
            </a:r>
            <a:r>
              <a:rPr lang="de-DE" dirty="0" err="1"/>
              <a:t>Mechanics</a:t>
            </a:r>
            <a:r>
              <a:rPr lang="de-DE" dirty="0"/>
              <a:t> || Bauhaus-Universität Weimar</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825690"/>
            <a:ext cx="8508999" cy="396702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0" name="Titel 1"/>
          <p:cNvSpPr>
            <a:spLocks noGrp="1"/>
          </p:cNvSpPr>
          <p:nvPr>
            <p:ph type="title" hasCustomPrompt="1"/>
          </p:nvPr>
        </p:nvSpPr>
        <p:spPr>
          <a:xfrm>
            <a:off x="311162" y="295691"/>
            <a:ext cx="6929897" cy="39241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a:p>
        </p:txBody>
      </p:sp>
      <p:sp>
        <p:nvSpPr>
          <p:cNvPr id="7" name="Fußzeilenplatzhalter 6"/>
          <p:cNvSpPr>
            <a:spLocks noGrp="1"/>
          </p:cNvSpPr>
          <p:nvPr>
            <p:ph type="ftr" sz="quarter" idx="12"/>
          </p:nvPr>
        </p:nvSpPr>
        <p:spPr>
          <a:xfrm>
            <a:off x="311161" y="4854985"/>
            <a:ext cx="7677481" cy="273844"/>
          </a:xfrm>
          <a:prstGeom prst="rect">
            <a:avLst/>
          </a:prstGeom>
        </p:spPr>
        <p:txBody>
          <a:bodyPr/>
          <a:lstStyle/>
          <a:p>
            <a:r>
              <a:rPr lang="de-DE"/>
              <a:t>Leon Herrmann &amp; Stefan Kollmannsberger || Deep Learning in Computational Mechanics || Bauhaus-Universität Weimar</a:t>
            </a:r>
            <a:endParaRPr lang="en-US"/>
          </a:p>
        </p:txBody>
      </p:sp>
    </p:spTree>
    <p:extLst>
      <p:ext uri="{BB962C8B-B14F-4D97-AF65-F5344CB8AC3E}">
        <p14:creationId xmlns:p14="http://schemas.microsoft.com/office/powerpoint/2010/main" val="2183948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11" name="Inhaltsplatzhalter 2"/>
          <p:cNvSpPr>
            <a:spLocks noGrp="1"/>
          </p:cNvSpPr>
          <p:nvPr>
            <p:ph idx="14" hasCustomPrompt="1"/>
          </p:nvPr>
        </p:nvSpPr>
        <p:spPr>
          <a:xfrm>
            <a:off x="319091" y="830734"/>
            <a:ext cx="4180910" cy="394515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3" name="Inhaltsplatzhalter 2"/>
          <p:cNvSpPr>
            <a:spLocks noGrp="1"/>
          </p:cNvSpPr>
          <p:nvPr>
            <p:ph idx="15" hasCustomPrompt="1"/>
          </p:nvPr>
        </p:nvSpPr>
        <p:spPr>
          <a:xfrm>
            <a:off x="4646098" y="830733"/>
            <a:ext cx="4180910" cy="39451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6" name="Foliennummernplatzhalter 5"/>
          <p:cNvSpPr>
            <a:spLocks noGrp="1"/>
          </p:cNvSpPr>
          <p:nvPr>
            <p:ph type="sldNum" sz="quarter" idx="16"/>
          </p:nvPr>
        </p:nvSpPr>
        <p:spPr/>
        <p:txBody>
          <a:bodyPr/>
          <a:lstStyle/>
          <a:p>
            <a:fld id="{CE58CB1E-F828-4F11-99E0-327109AF9DA4}" type="slidenum">
              <a:rPr lang="de-DE" smtClean="0"/>
              <a:pPr/>
              <a:t>‹#›</a:t>
            </a:fld>
            <a:endParaRPr lang="de-DE"/>
          </a:p>
        </p:txBody>
      </p:sp>
      <p:sp>
        <p:nvSpPr>
          <p:cNvPr id="8" name="Fußzeilenplatzhalter 7"/>
          <p:cNvSpPr>
            <a:spLocks noGrp="1"/>
          </p:cNvSpPr>
          <p:nvPr>
            <p:ph type="ftr" sz="quarter" idx="17"/>
          </p:nvPr>
        </p:nvSpPr>
        <p:spPr>
          <a:xfrm>
            <a:off x="311161" y="4854985"/>
            <a:ext cx="7677481" cy="273844"/>
          </a:xfrm>
          <a:prstGeom prst="rect">
            <a:avLst/>
          </a:prstGeom>
        </p:spPr>
        <p:txBody>
          <a:bodyPr/>
          <a:lstStyle/>
          <a:p>
            <a:r>
              <a:rPr lang="de-DE"/>
              <a:t>Leon Herrmann &amp; Stefan Kollmannsberger || Deep Learning in Computational Mechanics || Bauhaus-Universität Weimar</a:t>
            </a:r>
            <a:endParaRPr lang="en-US"/>
          </a:p>
        </p:txBody>
      </p:sp>
      <p:sp>
        <p:nvSpPr>
          <p:cNvPr id="3" name="Titel 1">
            <a:extLst>
              <a:ext uri="{FF2B5EF4-FFF2-40B4-BE49-F238E27FC236}">
                <a16:creationId xmlns:a16="http://schemas.microsoft.com/office/drawing/2014/main" id="{9934D9A1-2F56-E2BD-7FD5-91F02FEDA3EA}"/>
              </a:ext>
            </a:extLst>
          </p:cNvPr>
          <p:cNvSpPr>
            <a:spLocks noGrp="1"/>
          </p:cNvSpPr>
          <p:nvPr>
            <p:ph type="title" hasCustomPrompt="1"/>
          </p:nvPr>
        </p:nvSpPr>
        <p:spPr>
          <a:xfrm>
            <a:off x="311162" y="295691"/>
            <a:ext cx="6929897" cy="39241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Tree>
    <p:extLst>
      <p:ext uri="{BB962C8B-B14F-4D97-AF65-F5344CB8AC3E}">
        <p14:creationId xmlns:p14="http://schemas.microsoft.com/office/powerpoint/2010/main" val="34629014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i="1" baseline="0">
                <a:solidFill>
                  <a:schemeClr val="bg1">
                    <a:lumMod val="50000"/>
                  </a:schemeClr>
                </a:solidFill>
                <a:latin typeface="Calibri" panose="020F0502020204030204" pitchFamily="34" charset="0"/>
              </a:defRPr>
            </a:lvl1pPr>
          </a:lstStyle>
          <a:p>
            <a:fld id="{CE58CB1E-F828-4F11-99E0-327109AF9DA4}" type="slidenum">
              <a:rPr lang="de-DE" smtClean="0"/>
              <a:pPr/>
              <a:t>‹#›</a:t>
            </a:fld>
            <a:endParaRPr lang="de-DE"/>
          </a:p>
        </p:txBody>
      </p:sp>
      <p:pic>
        <p:nvPicPr>
          <p:cNvPr id="2" name="Picture 2">
            <a:extLst>
              <a:ext uri="{FF2B5EF4-FFF2-40B4-BE49-F238E27FC236}">
                <a16:creationId xmlns:a16="http://schemas.microsoft.com/office/drawing/2014/main" id="{C6F16DC1-48B9-61AF-6619-1AF748CAECEB}"/>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239000" y="0"/>
            <a:ext cx="1905000"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ußzeilenplatzhalter 3">
            <a:extLst>
              <a:ext uri="{FF2B5EF4-FFF2-40B4-BE49-F238E27FC236}">
                <a16:creationId xmlns:a16="http://schemas.microsoft.com/office/drawing/2014/main" id="{7FA8FA2C-CE6E-FC7B-6B02-EFDDE09EB8A3}"/>
              </a:ext>
            </a:extLst>
          </p:cNvPr>
          <p:cNvSpPr>
            <a:spLocks noGrp="1"/>
          </p:cNvSpPr>
          <p:nvPr>
            <p:ph type="ftr" sz="quarter" idx="3"/>
          </p:nvPr>
        </p:nvSpPr>
        <p:spPr>
          <a:xfrm>
            <a:off x="317066" y="4853446"/>
            <a:ext cx="7829538" cy="288515"/>
          </a:xfrm>
          <a:prstGeom prst="rect">
            <a:avLst/>
          </a:prstGeom>
        </p:spPr>
        <p:txBody>
          <a:bodyPr vert="horz" lIns="0" tIns="45720" rIns="0" bIns="45720" rtlCol="0" anchor="ctr"/>
          <a:lstStyle>
            <a:lvl1pPr algn="l">
              <a:defRPr sz="1100" i="1">
                <a:solidFill>
                  <a:schemeClr val="accent3"/>
                </a:solidFill>
                <a:latin typeface="Calibri" panose="020F0502020204030204" pitchFamily="34" charset="0"/>
                <a:cs typeface="Calibri" panose="020F0502020204030204" pitchFamily="34" charset="0"/>
              </a:defRPr>
            </a:lvl1pPr>
          </a:lstStyle>
          <a:p>
            <a:r>
              <a:rPr lang="de-DE" dirty="0"/>
              <a:t>Leon Herrmann &amp; Stefan Kollmannsberger || Deep Learning in Computational </a:t>
            </a:r>
            <a:r>
              <a:rPr lang="de-DE" dirty="0" err="1"/>
              <a:t>Mechanics</a:t>
            </a:r>
            <a:r>
              <a:rPr lang="de-DE" dirty="0"/>
              <a:t> || Bauhaus-Universität Weimar</a:t>
            </a:r>
            <a:endParaRPr lang="en-US" dirty="0"/>
          </a:p>
        </p:txBody>
      </p:sp>
    </p:spTree>
  </p:cSld>
  <p:clrMap bg1="lt1" tx1="dk1" bg2="lt2" tx2="dk2" accent1="accent1" accent2="accent2" accent3="accent3" accent4="accent4" accent5="accent5" accent6="accent6" hlink="hlink" folHlink="folHlink"/>
  <p:sldLayoutIdLst>
    <p:sldLayoutId id="2147483664" r:id="rId1"/>
  </p:sldLayoutIdLst>
  <p:hf hdr="0" dt="0"/>
  <p:txStyles>
    <p:titleStyle>
      <a:lvl1pPr algn="l" rtl="0" eaLnBrk="1" fontAlgn="base" hangingPunct="1">
        <a:lnSpc>
          <a:spcPct val="125000"/>
        </a:lnSpc>
        <a:spcBef>
          <a:spcPct val="0"/>
        </a:spcBef>
        <a:spcAft>
          <a:spcPct val="0"/>
        </a:spcAft>
        <a:defRPr sz="2200" b="0" kern="1200">
          <a:solidFill>
            <a:schemeClr val="tx1"/>
          </a:solidFill>
          <a:latin typeface="+mj-lt"/>
          <a:ea typeface="+mj-ea"/>
          <a:cs typeface="+mj-cs"/>
        </a:defRPr>
      </a:lvl1pPr>
      <a:lvl2pPr algn="l" rtl="0" eaLnBrk="1" fontAlgn="base" hangingPunct="1">
        <a:spcBef>
          <a:spcPct val="0"/>
        </a:spcBef>
        <a:spcAft>
          <a:spcPct val="0"/>
        </a:spcAft>
        <a:defRPr sz="2000" b="1">
          <a:solidFill>
            <a:schemeClr val="tx2"/>
          </a:solidFill>
          <a:latin typeface="Arial" charset="0"/>
          <a:cs typeface="Arial" charset="0"/>
        </a:defRPr>
      </a:lvl2pPr>
      <a:lvl3pPr algn="l" rtl="0" eaLnBrk="1" fontAlgn="base" hangingPunct="1">
        <a:spcBef>
          <a:spcPct val="0"/>
        </a:spcBef>
        <a:spcAft>
          <a:spcPct val="0"/>
        </a:spcAft>
        <a:defRPr sz="2000" b="1">
          <a:solidFill>
            <a:schemeClr val="tx2"/>
          </a:solidFill>
          <a:latin typeface="Arial" charset="0"/>
          <a:cs typeface="Arial" charset="0"/>
        </a:defRPr>
      </a:lvl3pPr>
      <a:lvl4pPr algn="l" rtl="0" eaLnBrk="1" fontAlgn="base" hangingPunct="1">
        <a:spcBef>
          <a:spcPct val="0"/>
        </a:spcBef>
        <a:spcAft>
          <a:spcPct val="0"/>
        </a:spcAft>
        <a:defRPr sz="2000" b="1">
          <a:solidFill>
            <a:schemeClr val="tx2"/>
          </a:solidFill>
          <a:latin typeface="Arial" charset="0"/>
          <a:cs typeface="Arial" charset="0"/>
        </a:defRPr>
      </a:lvl4pPr>
      <a:lvl5pPr algn="l" rtl="0" eaLnBrk="1" fontAlgn="base" hangingPunct="1">
        <a:spcBef>
          <a:spcPct val="0"/>
        </a:spcBef>
        <a:spcAft>
          <a:spcPct val="0"/>
        </a:spcAft>
        <a:defRPr sz="2000" b="1">
          <a:solidFill>
            <a:schemeClr val="tx2"/>
          </a:solidFill>
          <a:latin typeface="Arial" charset="0"/>
          <a:cs typeface="Arial" charset="0"/>
        </a:defRPr>
      </a:lvl5pPr>
      <a:lvl6pPr marL="457200" algn="l" rtl="0" eaLnBrk="1" fontAlgn="base" hangingPunct="1">
        <a:spcBef>
          <a:spcPct val="0"/>
        </a:spcBef>
        <a:spcAft>
          <a:spcPct val="0"/>
        </a:spcAft>
        <a:defRPr sz="2000" b="1">
          <a:solidFill>
            <a:schemeClr val="tx2"/>
          </a:solidFill>
          <a:latin typeface="Arial" charset="0"/>
          <a:cs typeface="Arial" charset="0"/>
        </a:defRPr>
      </a:lvl6pPr>
      <a:lvl7pPr marL="914400" algn="l" rtl="0" eaLnBrk="1" fontAlgn="base" hangingPunct="1">
        <a:spcBef>
          <a:spcPct val="0"/>
        </a:spcBef>
        <a:spcAft>
          <a:spcPct val="0"/>
        </a:spcAft>
        <a:defRPr sz="2000" b="1">
          <a:solidFill>
            <a:schemeClr val="tx2"/>
          </a:solidFill>
          <a:latin typeface="Arial" charset="0"/>
          <a:cs typeface="Arial" charset="0"/>
        </a:defRPr>
      </a:lvl7pPr>
      <a:lvl8pPr marL="1371600" algn="l" rtl="0" eaLnBrk="1" fontAlgn="base" hangingPunct="1">
        <a:spcBef>
          <a:spcPct val="0"/>
        </a:spcBef>
        <a:spcAft>
          <a:spcPct val="0"/>
        </a:spcAft>
        <a:defRPr sz="2000" b="1">
          <a:solidFill>
            <a:schemeClr val="tx2"/>
          </a:solidFill>
          <a:latin typeface="Arial" charset="0"/>
          <a:cs typeface="Arial" charset="0"/>
        </a:defRPr>
      </a:lvl8pPr>
      <a:lvl9pPr marL="1828800" algn="l" rtl="0" eaLnBrk="1" fontAlgn="base" hangingPunct="1">
        <a:spcBef>
          <a:spcPct val="0"/>
        </a:spcBef>
        <a:spcAft>
          <a:spcPct val="0"/>
        </a:spcAft>
        <a:defRPr sz="2000" b="1">
          <a:solidFill>
            <a:schemeClr val="tx2"/>
          </a:solidFill>
          <a:latin typeface="Arial" charset="0"/>
          <a:cs typeface="Arial" charset="0"/>
        </a:defRPr>
      </a:lvl9pPr>
    </p:titleStyle>
    <p:bodyStyle>
      <a:lvl1pPr algn="l" rtl="0" eaLnBrk="1" fontAlgn="base" hangingPunct="1">
        <a:lnSpc>
          <a:spcPct val="100000"/>
        </a:lnSpc>
        <a:spcBef>
          <a:spcPct val="0"/>
        </a:spcBef>
        <a:spcAft>
          <a:spcPct val="0"/>
        </a:spcAft>
        <a:defRPr sz="1600" kern="1200">
          <a:solidFill>
            <a:schemeClr val="tx1"/>
          </a:solidFill>
          <a:latin typeface="+mn-lt"/>
          <a:ea typeface="+mn-ea"/>
          <a:cs typeface="+mn-cs"/>
        </a:defRPr>
      </a:lvl1pPr>
      <a:lvl2pPr marL="176213" indent="-176213" algn="l" rtl="0" eaLnBrk="1" fontAlgn="base" hangingPunct="1">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a:xfrm>
            <a:off x="6774934" y="4854985"/>
            <a:ext cx="2052074" cy="273844"/>
          </a:xfrm>
          <a:prstGeom prst="rect">
            <a:avLst/>
          </a:prstGeom>
        </p:spPr>
        <p:txBody>
          <a:bodyPr vert="horz" lIns="0" tIns="45720" rIns="0" bIns="45720" rtlCol="0" anchor="ctr"/>
          <a:lstStyle>
            <a:lvl1pPr algn="r">
              <a:defRPr sz="1100" i="1">
                <a:solidFill>
                  <a:schemeClr val="bg1">
                    <a:lumMod val="50000"/>
                  </a:schemeClr>
                </a:solidFill>
                <a:latin typeface="+mn-lt"/>
              </a:defRPr>
            </a:lvl1pPr>
          </a:lstStyle>
          <a:p>
            <a:fld id="{CE58CB1E-F828-4F11-99E0-327109AF9DA4}" type="slidenum">
              <a:rPr lang="de-DE" smtClean="0"/>
              <a:pPr/>
              <a:t>‹#›</a:t>
            </a:fld>
            <a:endParaRPr lang="de-DE"/>
          </a:p>
        </p:txBody>
      </p:sp>
      <p:sp>
        <p:nvSpPr>
          <p:cNvPr id="2" name="Fußzeilenplatzhalter 3">
            <a:extLst>
              <a:ext uri="{FF2B5EF4-FFF2-40B4-BE49-F238E27FC236}">
                <a16:creationId xmlns:a16="http://schemas.microsoft.com/office/drawing/2014/main" id="{09DE0D4D-F232-F9D5-92BE-5085A4786FE7}"/>
              </a:ext>
            </a:extLst>
          </p:cNvPr>
          <p:cNvSpPr>
            <a:spLocks noGrp="1"/>
          </p:cNvSpPr>
          <p:nvPr>
            <p:ph type="ftr" sz="quarter" idx="3"/>
          </p:nvPr>
        </p:nvSpPr>
        <p:spPr>
          <a:xfrm>
            <a:off x="317066" y="4853446"/>
            <a:ext cx="7829538" cy="288515"/>
          </a:xfrm>
          <a:prstGeom prst="rect">
            <a:avLst/>
          </a:prstGeom>
        </p:spPr>
        <p:txBody>
          <a:bodyPr vert="horz" lIns="0" tIns="45720" rIns="0" bIns="45720" rtlCol="0" anchor="ctr"/>
          <a:lstStyle>
            <a:lvl1pPr algn="l">
              <a:defRPr sz="1100" i="1">
                <a:solidFill>
                  <a:schemeClr val="accent2"/>
                </a:solidFill>
                <a:latin typeface="Calibri" panose="020F0502020204030204" pitchFamily="34" charset="0"/>
                <a:cs typeface="Calibri" panose="020F0502020204030204" pitchFamily="34" charset="0"/>
              </a:defRPr>
            </a:lvl1pPr>
          </a:lstStyle>
          <a:p>
            <a:r>
              <a:rPr lang="de-DE" dirty="0"/>
              <a:t>Leon Herrmann &amp; Stefan Kollmannsberger || Deep Learning in Computational </a:t>
            </a:r>
            <a:r>
              <a:rPr lang="de-DE" dirty="0" err="1"/>
              <a:t>Mechanics</a:t>
            </a:r>
            <a:r>
              <a:rPr lang="de-DE" dirty="0"/>
              <a:t> || Bauhaus-Universität Weimar</a:t>
            </a:r>
            <a:endParaRPr lang="en-US" dirty="0"/>
          </a:p>
        </p:txBody>
      </p:sp>
      <p:pic>
        <p:nvPicPr>
          <p:cNvPr id="4" name="Picture 2">
            <a:extLst>
              <a:ext uri="{FF2B5EF4-FFF2-40B4-BE49-F238E27FC236}">
                <a16:creationId xmlns:a16="http://schemas.microsoft.com/office/drawing/2014/main" id="{F0D34451-0B3E-B783-28FD-DB81814312CC}"/>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7239000" y="0"/>
            <a:ext cx="1905000"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662" r:id="rId1"/>
    <p:sldLayoutId id="2147483654" r:id="rId2"/>
    <p:sldLayoutId id="2147483657" r:id="rId3"/>
  </p:sldLayoutIdLst>
  <p:hf hdr="0" dt="0"/>
  <p:txStyles>
    <p:titleStyle>
      <a:lvl1pPr algn="l" rtl="0" eaLnBrk="0" fontAlgn="base" hangingPunct="0">
        <a:lnSpc>
          <a:spcPct val="125000"/>
        </a:lnSpc>
        <a:spcBef>
          <a:spcPct val="0"/>
        </a:spcBef>
        <a:spcAft>
          <a:spcPct val="0"/>
        </a:spcAft>
        <a:defRPr sz="25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jpg"/></Relationships>
</file>

<file path=ppt/slides/_rels/slide7.xml.rels><?xml version="1.0" encoding="UTF-8" standalone="yes"?>
<Relationships xmlns="http://schemas.openxmlformats.org/package/2006/relationships"><Relationship Id="rId3" Type="http://schemas.openxmlformats.org/officeDocument/2006/relationships/hyperlink" Target="http://www.aitracker.org/" TargetMode="External"/><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0A65D-0E61-B622-79FD-60F6350D0F18}"/>
              </a:ext>
            </a:extLst>
          </p:cNvPr>
          <p:cNvSpPr>
            <a:spLocks noGrp="1"/>
          </p:cNvSpPr>
          <p:nvPr>
            <p:ph type="title"/>
          </p:nvPr>
        </p:nvSpPr>
        <p:spPr/>
        <p:txBody>
          <a:bodyPr/>
          <a:lstStyle/>
          <a:p>
            <a:r>
              <a:rPr lang="de-DE" dirty="0"/>
              <a:t>1 Computational </a:t>
            </a:r>
            <a:r>
              <a:rPr lang="de-DE" dirty="0" err="1"/>
              <a:t>Mechanics</a:t>
            </a:r>
            <a:r>
              <a:rPr lang="de-DE" dirty="0"/>
              <a:t> </a:t>
            </a:r>
            <a:r>
              <a:rPr lang="de-DE" dirty="0" err="1"/>
              <a:t>Meets</a:t>
            </a:r>
            <a:r>
              <a:rPr lang="de-DE" dirty="0"/>
              <a:t> </a:t>
            </a:r>
            <a:r>
              <a:rPr lang="de-DE" dirty="0" err="1"/>
              <a:t>Artificial</a:t>
            </a:r>
            <a:r>
              <a:rPr lang="de-DE" dirty="0"/>
              <a:t> </a:t>
            </a:r>
            <a:r>
              <a:rPr lang="de-DE" dirty="0" err="1"/>
              <a:t>Intelligence</a:t>
            </a:r>
            <a:endParaRPr lang="en-DE" dirty="0"/>
          </a:p>
        </p:txBody>
      </p:sp>
      <p:sp>
        <p:nvSpPr>
          <p:cNvPr id="3" name="Content Placeholder 2">
            <a:extLst>
              <a:ext uri="{FF2B5EF4-FFF2-40B4-BE49-F238E27FC236}">
                <a16:creationId xmlns:a16="http://schemas.microsoft.com/office/drawing/2014/main" id="{16CB5194-6178-9C62-BE48-3D27B018A807}"/>
              </a:ext>
            </a:extLst>
          </p:cNvPr>
          <p:cNvSpPr>
            <a:spLocks noGrp="1"/>
          </p:cNvSpPr>
          <p:nvPr>
            <p:ph idx="10"/>
          </p:nvPr>
        </p:nvSpPr>
        <p:spPr>
          <a:xfrm>
            <a:off x="319088" y="1409896"/>
            <a:ext cx="8508999" cy="1611909"/>
          </a:xfrm>
        </p:spPr>
        <p:txBody>
          <a:bodyPr/>
          <a:lstStyle/>
          <a:p>
            <a:r>
              <a:rPr lang="de-DE" dirty="0"/>
              <a:t>Leon Herrmann</a:t>
            </a:r>
          </a:p>
          <a:p>
            <a:r>
              <a:rPr lang="de-DE" dirty="0"/>
              <a:t>Stefan Kollmannsberger </a:t>
            </a:r>
          </a:p>
          <a:p>
            <a:r>
              <a:rPr lang="de-DE" dirty="0"/>
              <a:t>Chair </a:t>
            </a:r>
            <a:r>
              <a:rPr lang="de-DE" dirty="0" err="1"/>
              <a:t>of</a:t>
            </a:r>
            <a:r>
              <a:rPr lang="de-DE" dirty="0"/>
              <a:t> Data Engineering in Construction</a:t>
            </a:r>
          </a:p>
          <a:p>
            <a:r>
              <a:rPr lang="de-DE" dirty="0"/>
              <a:t>Bauhaus-Universität Weimar</a:t>
            </a:r>
          </a:p>
        </p:txBody>
      </p:sp>
      <p:sp>
        <p:nvSpPr>
          <p:cNvPr id="4" name="Footer Placeholder 3">
            <a:extLst>
              <a:ext uri="{FF2B5EF4-FFF2-40B4-BE49-F238E27FC236}">
                <a16:creationId xmlns:a16="http://schemas.microsoft.com/office/drawing/2014/main" id="{6943C629-2187-E133-A069-37D522DC08D5}"/>
              </a:ext>
            </a:extLst>
          </p:cNvPr>
          <p:cNvSpPr>
            <a:spLocks noGrp="1"/>
          </p:cNvSpPr>
          <p:nvPr>
            <p:ph type="ftr" sz="quarter" idx="3"/>
          </p:nvPr>
        </p:nvSpPr>
        <p:spPr/>
        <p:txBody>
          <a:bodyPr/>
          <a:lstStyle/>
          <a:p>
            <a:r>
              <a:rPr lang="de-DE"/>
              <a:t>Leon Herrmann &amp; Stefan Kollmannsberger || Deep Learning in Computational Mechanics || Bauhaus-Universität Weimar</a:t>
            </a:r>
            <a:endParaRPr lang="en-US"/>
          </a:p>
        </p:txBody>
      </p:sp>
      <p:sp>
        <p:nvSpPr>
          <p:cNvPr id="5" name="Slide Number Placeholder 4">
            <a:extLst>
              <a:ext uri="{FF2B5EF4-FFF2-40B4-BE49-F238E27FC236}">
                <a16:creationId xmlns:a16="http://schemas.microsoft.com/office/drawing/2014/main" id="{A5E36A21-D526-1C8E-0295-E4EA34098067}"/>
              </a:ext>
            </a:extLst>
          </p:cNvPr>
          <p:cNvSpPr>
            <a:spLocks noGrp="1"/>
          </p:cNvSpPr>
          <p:nvPr>
            <p:ph type="sldNum" sz="quarter" idx="12"/>
          </p:nvPr>
        </p:nvSpPr>
        <p:spPr/>
        <p:txBody>
          <a:bodyPr/>
          <a:lstStyle/>
          <a:p>
            <a:fld id="{CE58CB1E-F828-4F11-99E0-327109AF9DA4}" type="slidenum">
              <a:rPr lang="de-DE" smtClean="0"/>
              <a:pPr/>
              <a:t>1</a:t>
            </a:fld>
            <a:endParaRPr lang="de-DE"/>
          </a:p>
        </p:txBody>
      </p:sp>
      <p:sp>
        <p:nvSpPr>
          <p:cNvPr id="6" name="TextBox 5">
            <a:extLst>
              <a:ext uri="{FF2B5EF4-FFF2-40B4-BE49-F238E27FC236}">
                <a16:creationId xmlns:a16="http://schemas.microsoft.com/office/drawing/2014/main" id="{6D9CD49C-E1E2-8FC7-4C14-E3A35F0C6DD8}"/>
              </a:ext>
            </a:extLst>
          </p:cNvPr>
          <p:cNvSpPr txBox="1"/>
          <p:nvPr/>
        </p:nvSpPr>
        <p:spPr>
          <a:xfrm>
            <a:off x="317066" y="3260414"/>
            <a:ext cx="4323812" cy="409086"/>
          </a:xfrm>
          <a:prstGeom prst="rect">
            <a:avLst/>
          </a:prstGeom>
          <a:noFill/>
        </p:spPr>
        <p:txBody>
          <a:bodyPr wrap="none" lIns="0" tIns="0" rIns="0" bIns="0" rtlCol="0">
            <a:spAutoFit/>
          </a:bodyPr>
          <a:lstStyle/>
          <a:p>
            <a:pPr>
              <a:lnSpc>
                <a:spcPct val="114000"/>
              </a:lnSpc>
            </a:pPr>
            <a:r>
              <a:rPr lang="da-DK" sz="1200" i="1" dirty="0">
                <a:solidFill>
                  <a:schemeClr val="accent3"/>
                </a:solidFill>
                <a:latin typeface="+mn-lt"/>
              </a:rPr>
              <a:t>Deep Learning in </a:t>
            </a:r>
            <a:r>
              <a:rPr lang="da-DK" sz="1200" i="1" dirty="0" err="1">
                <a:solidFill>
                  <a:schemeClr val="accent3"/>
                </a:solidFill>
                <a:latin typeface="+mn-lt"/>
              </a:rPr>
              <a:t>Computational</a:t>
            </a:r>
            <a:r>
              <a:rPr lang="da-DK" sz="1200" i="1" dirty="0">
                <a:solidFill>
                  <a:schemeClr val="accent3"/>
                </a:solidFill>
                <a:latin typeface="+mn-lt"/>
              </a:rPr>
              <a:t> </a:t>
            </a:r>
            <a:r>
              <a:rPr lang="da-DK" sz="1200" i="1" dirty="0" err="1">
                <a:solidFill>
                  <a:schemeClr val="accent3"/>
                </a:solidFill>
                <a:latin typeface="+mn-lt"/>
              </a:rPr>
              <a:t>Mechanics</a:t>
            </a:r>
            <a:r>
              <a:rPr lang="da-DK" sz="1200" i="1" dirty="0">
                <a:solidFill>
                  <a:schemeClr val="accent3"/>
                </a:solidFill>
                <a:latin typeface="+mn-lt"/>
              </a:rPr>
              <a:t> – an </a:t>
            </a:r>
            <a:r>
              <a:rPr lang="da-DK" sz="1200" i="1" dirty="0" err="1">
                <a:solidFill>
                  <a:schemeClr val="accent3"/>
                </a:solidFill>
                <a:latin typeface="+mn-lt"/>
              </a:rPr>
              <a:t>introductory</a:t>
            </a:r>
            <a:r>
              <a:rPr lang="da-DK" sz="1200" i="1" dirty="0">
                <a:solidFill>
                  <a:schemeClr val="accent3"/>
                </a:solidFill>
                <a:latin typeface="+mn-lt"/>
              </a:rPr>
              <a:t> </a:t>
            </a:r>
            <a:r>
              <a:rPr lang="da-DK" sz="1200" i="1" dirty="0" err="1">
                <a:solidFill>
                  <a:schemeClr val="accent3"/>
                </a:solidFill>
                <a:latin typeface="+mn-lt"/>
              </a:rPr>
              <a:t>course</a:t>
            </a:r>
            <a:r>
              <a:rPr lang="da-DK" sz="1200" i="1" dirty="0">
                <a:solidFill>
                  <a:schemeClr val="accent3"/>
                </a:solidFill>
                <a:latin typeface="+mn-lt"/>
              </a:rPr>
              <a:t>, </a:t>
            </a:r>
            <a:br>
              <a:rPr lang="da-DK" sz="1200" i="1" dirty="0">
                <a:solidFill>
                  <a:schemeClr val="accent3"/>
                </a:solidFill>
                <a:latin typeface="+mn-lt"/>
              </a:rPr>
            </a:br>
            <a:r>
              <a:rPr lang="da-DK" sz="1200" i="1" dirty="0">
                <a:solidFill>
                  <a:schemeClr val="accent3"/>
                </a:solidFill>
                <a:latin typeface="+mn-lt"/>
              </a:rPr>
              <a:t>Herrmann et al. 2025</a:t>
            </a:r>
            <a:endParaRPr lang="en-DE" sz="1200" i="1" dirty="0">
              <a:solidFill>
                <a:schemeClr val="accent3"/>
              </a:solidFill>
              <a:latin typeface="+mn-lt"/>
            </a:endParaRPr>
          </a:p>
        </p:txBody>
      </p:sp>
      <p:pic>
        <p:nvPicPr>
          <p:cNvPr id="8" name="Picture 7">
            <a:extLst>
              <a:ext uri="{FF2B5EF4-FFF2-40B4-BE49-F238E27FC236}">
                <a16:creationId xmlns:a16="http://schemas.microsoft.com/office/drawing/2014/main" id="{0CF8FE83-BCAC-A944-ED45-33A3ED213229}"/>
              </a:ext>
            </a:extLst>
          </p:cNvPr>
          <p:cNvPicPr>
            <a:picLocks noChangeAspect="1"/>
          </p:cNvPicPr>
          <p:nvPr/>
        </p:nvPicPr>
        <p:blipFill>
          <a:blip r:embed="rId3"/>
          <a:srcRect/>
          <a:stretch/>
        </p:blipFill>
        <p:spPr>
          <a:xfrm>
            <a:off x="1739067" y="3472101"/>
            <a:ext cx="1260000" cy="1260000"/>
          </a:xfrm>
          <a:prstGeom prst="rect">
            <a:avLst/>
          </a:prstGeom>
        </p:spPr>
      </p:pic>
      <p:sp>
        <p:nvSpPr>
          <p:cNvPr id="9" name="TextBox 8">
            <a:extLst>
              <a:ext uri="{FF2B5EF4-FFF2-40B4-BE49-F238E27FC236}">
                <a16:creationId xmlns:a16="http://schemas.microsoft.com/office/drawing/2014/main" id="{9ABA9749-D655-BA07-D64E-5C6DC1F97426}"/>
              </a:ext>
            </a:extLst>
          </p:cNvPr>
          <p:cNvSpPr txBox="1"/>
          <p:nvPr/>
        </p:nvSpPr>
        <p:spPr>
          <a:xfrm>
            <a:off x="2083540" y="4677893"/>
            <a:ext cx="571054" cy="231602"/>
          </a:xfrm>
          <a:prstGeom prst="rect">
            <a:avLst/>
          </a:prstGeom>
          <a:noFill/>
        </p:spPr>
        <p:txBody>
          <a:bodyPr wrap="none" lIns="0" tIns="0" rIns="0" bIns="0" rtlCol="0">
            <a:spAutoFit/>
          </a:bodyPr>
          <a:lstStyle/>
          <a:p>
            <a:pPr>
              <a:lnSpc>
                <a:spcPct val="114000"/>
              </a:lnSpc>
            </a:pPr>
            <a:r>
              <a:rPr lang="de-DE" sz="1400" dirty="0" err="1">
                <a:latin typeface="+mn-lt"/>
              </a:rPr>
              <a:t>website</a:t>
            </a:r>
            <a:endParaRPr lang="en-US" sz="1400" dirty="0" err="1">
              <a:latin typeface="+mn-lt"/>
            </a:endParaRPr>
          </a:p>
        </p:txBody>
      </p:sp>
      <p:pic>
        <p:nvPicPr>
          <p:cNvPr id="10" name="Picture 9">
            <a:extLst>
              <a:ext uri="{FF2B5EF4-FFF2-40B4-BE49-F238E27FC236}">
                <a16:creationId xmlns:a16="http://schemas.microsoft.com/office/drawing/2014/main" id="{E6E535A0-5E28-B321-4F05-0156761443FF}"/>
              </a:ext>
            </a:extLst>
          </p:cNvPr>
          <p:cNvPicPr>
            <a:picLocks noChangeAspect="1"/>
          </p:cNvPicPr>
          <p:nvPr/>
        </p:nvPicPr>
        <p:blipFill>
          <a:blip r:embed="rId4"/>
          <a:srcRect/>
          <a:stretch/>
        </p:blipFill>
        <p:spPr>
          <a:xfrm>
            <a:off x="3274058" y="3472101"/>
            <a:ext cx="1260000" cy="1260000"/>
          </a:xfrm>
          <a:prstGeom prst="rect">
            <a:avLst/>
          </a:prstGeom>
        </p:spPr>
      </p:pic>
      <p:sp>
        <p:nvSpPr>
          <p:cNvPr id="11" name="TextBox 10">
            <a:extLst>
              <a:ext uri="{FF2B5EF4-FFF2-40B4-BE49-F238E27FC236}">
                <a16:creationId xmlns:a16="http://schemas.microsoft.com/office/drawing/2014/main" id="{595983F8-74AB-3ACD-5C64-B100368FD6E5}"/>
              </a:ext>
            </a:extLst>
          </p:cNvPr>
          <p:cNvSpPr txBox="1"/>
          <p:nvPr/>
        </p:nvSpPr>
        <p:spPr>
          <a:xfrm>
            <a:off x="3721316" y="4677893"/>
            <a:ext cx="365485" cy="231602"/>
          </a:xfrm>
          <a:prstGeom prst="rect">
            <a:avLst/>
          </a:prstGeom>
          <a:noFill/>
        </p:spPr>
        <p:txBody>
          <a:bodyPr wrap="none" lIns="0" tIns="0" rIns="0" bIns="0" rtlCol="0">
            <a:spAutoFit/>
          </a:bodyPr>
          <a:lstStyle/>
          <a:p>
            <a:pPr>
              <a:lnSpc>
                <a:spcPct val="114000"/>
              </a:lnSpc>
            </a:pPr>
            <a:r>
              <a:rPr lang="de-DE" sz="1400" dirty="0" err="1">
                <a:latin typeface="+mn-lt"/>
              </a:rPr>
              <a:t>book</a:t>
            </a:r>
            <a:endParaRPr lang="en-US" sz="1400" dirty="0" err="1">
              <a:latin typeface="+mn-lt"/>
            </a:endParaRPr>
          </a:p>
        </p:txBody>
      </p:sp>
    </p:spTree>
    <p:extLst>
      <p:ext uri="{BB962C8B-B14F-4D97-AF65-F5344CB8AC3E}">
        <p14:creationId xmlns:p14="http://schemas.microsoft.com/office/powerpoint/2010/main" val="1289040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B3961F6-8627-4C3E-F3F7-722708B3CDDB}"/>
              </a:ext>
            </a:extLst>
          </p:cNvPr>
          <p:cNvPicPr>
            <a:picLocks noChangeAspect="1"/>
          </p:cNvPicPr>
          <p:nvPr/>
        </p:nvPicPr>
        <p:blipFill>
          <a:blip r:embed="rId2"/>
          <a:stretch>
            <a:fillRect/>
          </a:stretch>
        </p:blipFill>
        <p:spPr>
          <a:xfrm>
            <a:off x="3079258" y="1996215"/>
            <a:ext cx="5900444" cy="2747241"/>
          </a:xfrm>
          <a:prstGeom prst="rect">
            <a:avLst/>
          </a:prstGeom>
        </p:spPr>
      </p:pic>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13013EA9-388C-0CCD-C070-AA2E4A14F758}"/>
                  </a:ext>
                </a:extLst>
              </p:cNvPr>
              <p:cNvSpPr>
                <a:spLocks noGrp="1"/>
              </p:cNvSpPr>
              <p:nvPr>
                <p:ph idx="1"/>
              </p:nvPr>
            </p:nvSpPr>
            <p:spPr/>
            <p:txBody>
              <a:bodyPr/>
              <a:lstStyle/>
              <a:p>
                <a:r>
                  <a:rPr lang="de-DE" dirty="0"/>
                  <a:t>The </a:t>
                </a:r>
                <a:r>
                  <a:rPr lang="de-DE" dirty="0" err="1">
                    <a:solidFill>
                      <a:schemeClr val="bg2"/>
                    </a:solidFill>
                  </a:rPr>
                  <a:t>mean</a:t>
                </a:r>
                <a:r>
                  <a:rPr lang="de-DE" dirty="0">
                    <a:solidFill>
                      <a:schemeClr val="bg2"/>
                    </a:solidFill>
                  </a:rPr>
                  <a:t> </a:t>
                </a:r>
                <a:r>
                  <a:rPr lang="de-DE" dirty="0" err="1">
                    <a:solidFill>
                      <a:schemeClr val="bg2"/>
                    </a:solidFill>
                  </a:rPr>
                  <a:t>squared</a:t>
                </a:r>
                <a:r>
                  <a:rPr lang="de-DE" dirty="0">
                    <a:solidFill>
                      <a:schemeClr val="bg2"/>
                    </a:solidFill>
                  </a:rPr>
                  <a:t> </a:t>
                </a:r>
                <a:r>
                  <a:rPr lang="de-DE" dirty="0" err="1">
                    <a:solidFill>
                      <a:schemeClr val="bg2"/>
                    </a:solidFill>
                  </a:rPr>
                  <a:t>error</a:t>
                </a:r>
                <a:r>
                  <a:rPr lang="de-DE" dirty="0">
                    <a:solidFill>
                      <a:schemeClr val="bg1">
                        <a:lumMod val="50000"/>
                      </a:schemeClr>
                    </a:solidFill>
                  </a:rPr>
                  <a:t> </a:t>
                </a:r>
              </a:p>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𝑀𝑆𝐸</m:t>
                      </m:r>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𝑚</m:t>
                          </m:r>
                        </m:den>
                      </m:f>
                      <m:nary>
                        <m:naryPr>
                          <m:chr m:val="∑"/>
                          <m:ctrlPr>
                            <a:rPr lang="de-DE" b="0" i="1" smtClean="0">
                              <a:latin typeface="Cambria Math" panose="02040503050406030204" pitchFamily="18" charset="0"/>
                            </a:rPr>
                          </m:ctrlPr>
                        </m:naryPr>
                        <m:sub>
                          <m:r>
                            <m:rPr>
                              <m:brk m:alnAt="23"/>
                            </m:rPr>
                            <a:rPr lang="de-DE" b="0" i="1" smtClean="0">
                              <a:latin typeface="Cambria Math" panose="02040503050406030204" pitchFamily="18" charset="0"/>
                            </a:rPr>
                            <m:t>𝑖</m:t>
                          </m:r>
                          <m:r>
                            <a:rPr lang="de-DE" b="0" i="1" smtClean="0">
                              <a:latin typeface="Cambria Math" panose="02040503050406030204" pitchFamily="18" charset="0"/>
                            </a:rPr>
                            <m:t>=1</m:t>
                          </m:r>
                        </m:sub>
                        <m:sup>
                          <m:r>
                            <a:rPr lang="de-DE" b="0" i="1" smtClean="0">
                              <a:latin typeface="Cambria Math" panose="02040503050406030204" pitchFamily="18" charset="0"/>
                            </a:rPr>
                            <m:t>𝑚</m:t>
                          </m:r>
                        </m:sup>
                        <m:e>
                          <m:sSup>
                            <m:sSupPr>
                              <m:ctrlPr>
                                <a:rPr lang="de-DE" b="0" i="1" smtClean="0">
                                  <a:latin typeface="Cambria Math" panose="02040503050406030204" pitchFamily="18" charset="0"/>
                                </a:rPr>
                              </m:ctrlPr>
                            </m:sSupPr>
                            <m:e>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sSub>
                                        <m:sSubPr>
                                          <m:ctrlPr>
                                            <a:rPr lang="de-DE" b="0" i="1" smtClean="0">
                                              <a:latin typeface="Cambria Math" panose="02040503050406030204" pitchFamily="18" charset="0"/>
                                            </a:rPr>
                                          </m:ctrlPr>
                                        </m:sSubPr>
                                        <m:e>
                                          <m:r>
                                            <m:rPr>
                                              <m:sty m:val="p"/>
                                            </m:rPr>
                                            <a:rPr lang="de-DE" b="0" i="0" smtClean="0">
                                              <a:latin typeface="Cambria Math" panose="02040503050406030204" pitchFamily="18" charset="0"/>
                                            </a:rPr>
                                            <m:t>left</m:t>
                                          </m:r>
                                        </m:e>
                                        <m:sub>
                                          <m:r>
                                            <a:rPr lang="de-DE" b="0" i="1" smtClean="0">
                                              <a:latin typeface="Cambria Math" panose="02040503050406030204" pitchFamily="18" charset="0"/>
                                            </a:rPr>
                                            <m:t>𝑖</m:t>
                                          </m:r>
                                        </m:sub>
                                      </m:sSub>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sSub>
                                        <m:sSubPr>
                                          <m:ctrlPr>
                                            <a:rPr lang="de-DE" b="0" i="1" smtClean="0">
                                              <a:latin typeface="Cambria Math" panose="02040503050406030204" pitchFamily="18" charset="0"/>
                                            </a:rPr>
                                          </m:ctrlPr>
                                        </m:sSubPr>
                                        <m:e>
                                          <m:r>
                                            <m:rPr>
                                              <m:sty m:val="p"/>
                                            </m:rPr>
                                            <a:rPr lang="de-DE" b="0" i="0" smtClean="0">
                                              <a:latin typeface="Cambria Math" panose="02040503050406030204" pitchFamily="18" charset="0"/>
                                            </a:rPr>
                                            <m:t>right</m:t>
                                          </m:r>
                                        </m:e>
                                        <m:sub>
                                          <m:r>
                                            <a:rPr lang="de-DE" b="0" i="1" smtClean="0">
                                              <a:latin typeface="Cambria Math" panose="02040503050406030204" pitchFamily="18" charset="0"/>
                                            </a:rPr>
                                            <m:t>𝑖</m:t>
                                          </m:r>
                                        </m:sub>
                                      </m:sSub>
                                    </m:sub>
                                  </m:sSub>
                                </m:e>
                              </m:d>
                            </m:e>
                            <m:sup>
                              <m:r>
                                <a:rPr lang="de-DE" b="0" i="1" smtClean="0">
                                  <a:latin typeface="Cambria Math" panose="02040503050406030204" pitchFamily="18" charset="0"/>
                                </a:rPr>
                                <m:t>2</m:t>
                              </m:r>
                            </m:sup>
                          </m:sSup>
                        </m:e>
                      </m:nary>
                    </m:oMath>
                  </m:oMathPara>
                </a14:m>
                <a:endParaRPr lang="de-DE" dirty="0"/>
              </a:p>
              <a:p>
                <a:r>
                  <a:rPr lang="de-DE" dirty="0" err="1"/>
                  <a:t>between</a:t>
                </a:r>
                <a:r>
                  <a:rPr lang="de-DE" dirty="0"/>
                  <a:t> </a:t>
                </a:r>
                <a:r>
                  <a:rPr lang="de-DE" dirty="0" err="1"/>
                  <a:t>the</a:t>
                </a:r>
                <a:r>
                  <a:rPr lang="de-DE" dirty="0"/>
                  <a:t> </a:t>
                </a:r>
                <a:r>
                  <a:rPr lang="de-DE" dirty="0" err="1"/>
                  <a:t>two</a:t>
                </a:r>
                <a:r>
                  <a:rPr lang="de-DE" dirty="0"/>
                  <a:t> </a:t>
                </a:r>
                <a:r>
                  <a:rPr lang="de-DE" dirty="0" err="1"/>
                  <a:t>structures</a:t>
                </a:r>
                <a:r>
                  <a:rPr lang="de-DE" dirty="0"/>
                  <a:t> </a:t>
                </a:r>
                <a:r>
                  <a:rPr lang="de-DE" dirty="0" err="1"/>
                  <a:t>is</a:t>
                </a:r>
                <a:r>
                  <a:rPr lang="de-DE" dirty="0"/>
                  <a:t> </a:t>
                </a:r>
                <a:r>
                  <a:rPr lang="de-DE" dirty="0" err="1"/>
                  <a:t>very</a:t>
                </a:r>
                <a:r>
                  <a:rPr lang="de-DE" dirty="0"/>
                  <a:t> </a:t>
                </a:r>
                <a:r>
                  <a:rPr lang="de-DE" dirty="0" err="1"/>
                  <a:t>small</a:t>
                </a:r>
                <a:r>
                  <a:rPr lang="de-DE" dirty="0"/>
                  <a:t> (</a:t>
                </a:r>
                <a14:m>
                  <m:oMath xmlns:m="http://schemas.openxmlformats.org/officeDocument/2006/math">
                    <m:r>
                      <a:rPr lang="de-DE" b="0" i="1" smtClean="0">
                        <a:solidFill>
                          <a:schemeClr val="bg2"/>
                        </a:solidFill>
                        <a:latin typeface="Cambria Math" panose="02040503050406030204" pitchFamily="18" charset="0"/>
                      </a:rPr>
                      <m:t>2.5⋅</m:t>
                    </m:r>
                    <m:sSup>
                      <m:sSupPr>
                        <m:ctrlPr>
                          <a:rPr lang="de-DE" b="0" i="1" smtClean="0">
                            <a:solidFill>
                              <a:schemeClr val="bg2"/>
                            </a:solidFill>
                            <a:latin typeface="Cambria Math" panose="02040503050406030204" pitchFamily="18" charset="0"/>
                          </a:rPr>
                        </m:ctrlPr>
                      </m:sSupPr>
                      <m:e>
                        <m:r>
                          <a:rPr lang="de-DE" b="0" i="1" smtClean="0">
                            <a:solidFill>
                              <a:schemeClr val="bg2"/>
                            </a:solidFill>
                            <a:latin typeface="Cambria Math" panose="02040503050406030204" pitchFamily="18" charset="0"/>
                          </a:rPr>
                          <m:t>10</m:t>
                        </m:r>
                      </m:e>
                      <m:sup>
                        <m:r>
                          <a:rPr lang="de-DE" b="0" i="1" smtClean="0">
                            <a:solidFill>
                              <a:schemeClr val="bg2"/>
                            </a:solidFill>
                            <a:latin typeface="Cambria Math" panose="02040503050406030204" pitchFamily="18" charset="0"/>
                          </a:rPr>
                          <m:t>−3</m:t>
                        </m:r>
                      </m:sup>
                    </m:sSup>
                    <m:r>
                      <a:rPr lang="de-DE" b="0" i="1" smtClean="0">
                        <a:latin typeface="Cambria Math" panose="02040503050406030204" pitchFamily="18" charset="0"/>
                      </a:rPr>
                      <m:t>)</m:t>
                    </m:r>
                  </m:oMath>
                </a14:m>
                <a:r>
                  <a:rPr lang="en-US" dirty="0"/>
                  <a:t>, due to one pixel difference.</a:t>
                </a:r>
              </a:p>
              <a:p>
                <a:endParaRPr lang="en-US" dirty="0"/>
              </a:p>
              <a:p>
                <a:r>
                  <a:rPr lang="en-US" dirty="0"/>
                  <a:t>Structural </a:t>
                </a:r>
                <a:r>
                  <a:rPr lang="en-US" dirty="0">
                    <a:solidFill>
                      <a:schemeClr val="bg2"/>
                    </a:solidFill>
                  </a:rPr>
                  <a:t>compliance</a:t>
                </a:r>
                <a:r>
                  <a:rPr lang="en-US" dirty="0"/>
                  <a:t> (inverse of stiffness)</a:t>
                </a:r>
              </a:p>
              <a:p>
                <a:pPr/>
                <a14:m>
                  <m:oMathPara xmlns:m="http://schemas.openxmlformats.org/officeDocument/2006/math">
                    <m:oMathParaPr>
                      <m:jc m:val="left"/>
                    </m:oMathParaPr>
                    <m:oMath xmlns:m="http://schemas.openxmlformats.org/officeDocument/2006/math">
                      <m:r>
                        <a:rPr lang="de-DE" b="0" i="1" smtClean="0">
                          <a:latin typeface="Cambria Math" panose="02040503050406030204" pitchFamily="18" charset="0"/>
                        </a:rPr>
                        <m:t>𝑐</m:t>
                      </m:r>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1" i="1" smtClean="0">
                              <a:latin typeface="Cambria Math" panose="02040503050406030204" pitchFamily="18" charset="0"/>
                            </a:rPr>
                            <m:t>𝑭</m:t>
                          </m:r>
                        </m:e>
                        <m:sup>
                          <m:r>
                            <a:rPr lang="de-DE" b="0" i="1" smtClean="0">
                              <a:latin typeface="Cambria Math" panose="02040503050406030204" pitchFamily="18" charset="0"/>
                            </a:rPr>
                            <m:t>𝑇</m:t>
                          </m:r>
                        </m:sup>
                      </m:sSup>
                      <m:r>
                        <a:rPr lang="de-DE" b="1" i="1" smtClean="0">
                          <a:latin typeface="Cambria Math" panose="02040503050406030204" pitchFamily="18" charset="0"/>
                        </a:rPr>
                        <m:t>𝒖</m:t>
                      </m:r>
                    </m:oMath>
                  </m:oMathPara>
                </a14:m>
                <a:endParaRPr lang="en-US" b="1" dirty="0"/>
              </a:p>
              <a:p>
                <a:r>
                  <a:rPr lang="en-US" dirty="0"/>
                  <a:t>Is different by </a:t>
                </a:r>
                <a:r>
                  <a:rPr lang="en-US" dirty="0">
                    <a:solidFill>
                      <a:schemeClr val="bg2"/>
                    </a:solidFill>
                  </a:rPr>
                  <a:t>one order of magnitude</a:t>
                </a:r>
              </a:p>
              <a:p>
                <a:endParaRPr lang="en-US" dirty="0"/>
              </a:p>
            </p:txBody>
          </p:sp>
        </mc:Choice>
        <mc:Fallback xmlns="">
          <p:sp>
            <p:nvSpPr>
              <p:cNvPr id="2" name="Content Placeholder 1">
                <a:extLst>
                  <a:ext uri="{FF2B5EF4-FFF2-40B4-BE49-F238E27FC236}">
                    <a16:creationId xmlns:a16="http://schemas.microsoft.com/office/drawing/2014/main" id="{13013EA9-388C-0CCD-C070-AA2E4A14F758}"/>
                  </a:ext>
                </a:extLst>
              </p:cNvPr>
              <p:cNvSpPr>
                <a:spLocks noGrp="1" noRot="1" noChangeAspect="1" noMove="1" noResize="1" noEditPoints="1" noAdjustHandles="1" noChangeArrowheads="1" noChangeShapeType="1" noTextEdit="1"/>
              </p:cNvSpPr>
              <p:nvPr>
                <p:ph idx="1"/>
              </p:nvPr>
            </p:nvSpPr>
            <p:spPr>
              <a:blipFill>
                <a:blip r:embed="rId3"/>
                <a:stretch>
                  <a:fillRect l="-1289" t="-922"/>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A5DD4183-E858-317B-4B10-D63C101E6AC7}"/>
              </a:ext>
            </a:extLst>
          </p:cNvPr>
          <p:cNvSpPr>
            <a:spLocks noGrp="1"/>
          </p:cNvSpPr>
          <p:nvPr>
            <p:ph type="title"/>
          </p:nvPr>
        </p:nvSpPr>
        <p:spPr/>
        <p:txBody>
          <a:bodyPr/>
          <a:lstStyle/>
          <a:p>
            <a:r>
              <a:rPr lang="de-DE" dirty="0" err="1"/>
              <a:t>Example</a:t>
            </a:r>
            <a:r>
              <a:rPr lang="de-DE" dirty="0"/>
              <a:t> </a:t>
            </a:r>
            <a:r>
              <a:rPr lang="de-DE" dirty="0" err="1"/>
              <a:t>from</a:t>
            </a:r>
            <a:r>
              <a:rPr lang="de-DE" dirty="0"/>
              <a:t> </a:t>
            </a:r>
            <a:r>
              <a:rPr lang="de-DE" dirty="0" err="1"/>
              <a:t>topology</a:t>
            </a:r>
            <a:r>
              <a:rPr lang="de-DE" dirty="0"/>
              <a:t> </a:t>
            </a:r>
            <a:r>
              <a:rPr lang="de-DE" dirty="0" err="1"/>
              <a:t>optimization</a:t>
            </a:r>
            <a:endParaRPr lang="en-US" dirty="0"/>
          </a:p>
        </p:txBody>
      </p:sp>
      <p:sp>
        <p:nvSpPr>
          <p:cNvPr id="4" name="Slide Number Placeholder 3">
            <a:extLst>
              <a:ext uri="{FF2B5EF4-FFF2-40B4-BE49-F238E27FC236}">
                <a16:creationId xmlns:a16="http://schemas.microsoft.com/office/drawing/2014/main" id="{9E46FE39-234C-1D31-A1B8-C587E73B8582}"/>
              </a:ext>
            </a:extLst>
          </p:cNvPr>
          <p:cNvSpPr>
            <a:spLocks noGrp="1"/>
          </p:cNvSpPr>
          <p:nvPr>
            <p:ph type="sldNum" sz="quarter" idx="11"/>
          </p:nvPr>
        </p:nvSpPr>
        <p:spPr/>
        <p:txBody>
          <a:bodyPr/>
          <a:lstStyle/>
          <a:p>
            <a:fld id="{CE58CB1E-F828-4F11-99E0-327109AF9DA4}" type="slidenum">
              <a:rPr lang="de-DE" smtClean="0"/>
              <a:pPr/>
              <a:t>10</a:t>
            </a:fld>
            <a:endParaRPr lang="de-DE"/>
          </a:p>
        </p:txBody>
      </p:sp>
      <p:sp>
        <p:nvSpPr>
          <p:cNvPr id="5" name="Footer Placeholder 4">
            <a:extLst>
              <a:ext uri="{FF2B5EF4-FFF2-40B4-BE49-F238E27FC236}">
                <a16:creationId xmlns:a16="http://schemas.microsoft.com/office/drawing/2014/main" id="{17F8258D-435A-3580-DF7F-B2F21A2514A0}"/>
              </a:ext>
            </a:extLst>
          </p:cNvPr>
          <p:cNvSpPr>
            <a:spLocks noGrp="1"/>
          </p:cNvSpPr>
          <p:nvPr>
            <p:ph type="ftr" sz="quarter" idx="12"/>
          </p:nvPr>
        </p:nvSpPr>
        <p:spPr/>
        <p:txBody>
          <a:bodyPr/>
          <a:lstStyle/>
          <a:p>
            <a:r>
              <a:rPr lang="de-DE"/>
              <a:t>Leon Herrmann &amp; Stefan Kollmannsberger || Deep Learning in Computational Mechanics || Bauhaus-Universität Weimar</a:t>
            </a: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9B59E27-0842-2514-F0E3-D6790E9D5CF1}"/>
                  </a:ext>
                </a:extLst>
              </p:cNvPr>
              <p:cNvSpPr txBox="1"/>
              <p:nvPr/>
            </p:nvSpPr>
            <p:spPr>
              <a:xfrm>
                <a:off x="3700471" y="4659078"/>
                <a:ext cx="1317990" cy="231025"/>
              </a:xfrm>
              <a:prstGeom prst="rect">
                <a:avLst/>
              </a:prstGeom>
              <a:noFill/>
            </p:spPr>
            <p:txBody>
              <a:bodyPr wrap="none" lIns="0" tIns="0" rIns="0" bIns="0" rtlCol="0">
                <a:spAutoFit/>
              </a:bodyPr>
              <a:lstStyle/>
              <a:p>
                <a:pPr>
                  <a:lnSpc>
                    <a:spcPct val="114000"/>
                  </a:lnSpc>
                </a:pPr>
                <a:r>
                  <a:rPr lang="de-DE" sz="1400" dirty="0">
                    <a:latin typeface="+mn-lt"/>
                  </a:rPr>
                  <a:t>compliance</a:t>
                </a:r>
                <a14:m>
                  <m:oMath xmlns:m="http://schemas.openxmlformats.org/officeDocument/2006/math">
                    <m:r>
                      <a:rPr lang="de-DE" sz="1400" b="0" i="1" smtClean="0">
                        <a:latin typeface="Cambria Math" panose="02040503050406030204" pitchFamily="18" charset="0"/>
                      </a:rPr>
                      <m:t>=351</m:t>
                    </m:r>
                  </m:oMath>
                </a14:m>
                <a:endParaRPr lang="en-US" sz="1400" dirty="0">
                  <a:latin typeface="+mn-lt"/>
                </a:endParaRPr>
              </a:p>
            </p:txBody>
          </p:sp>
        </mc:Choice>
        <mc:Fallback xmlns="">
          <p:sp>
            <p:nvSpPr>
              <p:cNvPr id="8" name="TextBox 7">
                <a:extLst>
                  <a:ext uri="{FF2B5EF4-FFF2-40B4-BE49-F238E27FC236}">
                    <a16:creationId xmlns:a16="http://schemas.microsoft.com/office/drawing/2014/main" id="{19B59E27-0842-2514-F0E3-D6790E9D5CF1}"/>
                  </a:ext>
                </a:extLst>
              </p:cNvPr>
              <p:cNvSpPr txBox="1">
                <a:spLocks noRot="1" noChangeAspect="1" noMove="1" noResize="1" noEditPoints="1" noAdjustHandles="1" noChangeArrowheads="1" noChangeShapeType="1" noTextEdit="1"/>
              </p:cNvSpPr>
              <p:nvPr/>
            </p:nvSpPr>
            <p:spPr>
              <a:xfrm>
                <a:off x="3700471" y="4659078"/>
                <a:ext cx="1317990" cy="231025"/>
              </a:xfrm>
              <a:prstGeom prst="rect">
                <a:avLst/>
              </a:prstGeom>
              <a:blipFill>
                <a:blip r:embed="rId4"/>
                <a:stretch>
                  <a:fillRect l="-8333" t="-15789" r="-3241" b="-473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75F55A2-C5FA-1E0F-0133-92116BFADCF1}"/>
                  </a:ext>
                </a:extLst>
              </p:cNvPr>
              <p:cNvSpPr txBox="1"/>
              <p:nvPr/>
            </p:nvSpPr>
            <p:spPr>
              <a:xfrm>
                <a:off x="7146412" y="4659078"/>
                <a:ext cx="1417376" cy="231025"/>
              </a:xfrm>
              <a:prstGeom prst="rect">
                <a:avLst/>
              </a:prstGeom>
              <a:noFill/>
            </p:spPr>
            <p:txBody>
              <a:bodyPr wrap="none" lIns="0" tIns="0" rIns="0" bIns="0" rtlCol="0">
                <a:spAutoFit/>
              </a:bodyPr>
              <a:lstStyle/>
              <a:p>
                <a:pPr>
                  <a:lnSpc>
                    <a:spcPct val="114000"/>
                  </a:lnSpc>
                </a:pPr>
                <a:r>
                  <a:rPr lang="de-DE" sz="1400" dirty="0">
                    <a:latin typeface="+mn-lt"/>
                  </a:rPr>
                  <a:t>compliance</a:t>
                </a:r>
                <a14:m>
                  <m:oMath xmlns:m="http://schemas.openxmlformats.org/officeDocument/2006/math">
                    <m:r>
                      <a:rPr lang="de-DE" sz="1400" b="0" i="1" smtClean="0">
                        <a:latin typeface="Cambria Math" panose="02040503050406030204" pitchFamily="18" charset="0"/>
                      </a:rPr>
                      <m:t>=4729</m:t>
                    </m:r>
                  </m:oMath>
                </a14:m>
                <a:endParaRPr lang="en-US" sz="1400" dirty="0">
                  <a:latin typeface="+mn-lt"/>
                </a:endParaRPr>
              </a:p>
            </p:txBody>
          </p:sp>
        </mc:Choice>
        <mc:Fallback xmlns="">
          <p:sp>
            <p:nvSpPr>
              <p:cNvPr id="9" name="TextBox 8">
                <a:extLst>
                  <a:ext uri="{FF2B5EF4-FFF2-40B4-BE49-F238E27FC236}">
                    <a16:creationId xmlns:a16="http://schemas.microsoft.com/office/drawing/2014/main" id="{E75F55A2-C5FA-1E0F-0133-92116BFADCF1}"/>
                  </a:ext>
                </a:extLst>
              </p:cNvPr>
              <p:cNvSpPr txBox="1">
                <a:spLocks noRot="1" noChangeAspect="1" noMove="1" noResize="1" noEditPoints="1" noAdjustHandles="1" noChangeArrowheads="1" noChangeShapeType="1" noTextEdit="1"/>
              </p:cNvSpPr>
              <p:nvPr/>
            </p:nvSpPr>
            <p:spPr>
              <a:xfrm>
                <a:off x="7146412" y="4659078"/>
                <a:ext cx="1417376" cy="231025"/>
              </a:xfrm>
              <a:prstGeom prst="rect">
                <a:avLst/>
              </a:prstGeom>
              <a:blipFill>
                <a:blip r:embed="rId5"/>
                <a:stretch>
                  <a:fillRect l="-7725" t="-15789" r="-2146" b="-47368"/>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DC992C8E-25D7-CDE4-407B-4F23F4013EE0}"/>
              </a:ext>
            </a:extLst>
          </p:cNvPr>
          <p:cNvSpPr txBox="1"/>
          <p:nvPr/>
        </p:nvSpPr>
        <p:spPr>
          <a:xfrm>
            <a:off x="1172932" y="3013903"/>
            <a:ext cx="1052484" cy="409086"/>
          </a:xfrm>
          <a:prstGeom prst="rect">
            <a:avLst/>
          </a:prstGeom>
          <a:solidFill>
            <a:schemeClr val="accent6"/>
          </a:solidFill>
        </p:spPr>
        <p:txBody>
          <a:bodyPr wrap="square" lIns="0" tIns="0" rIns="0" bIns="0" rtlCol="0">
            <a:spAutoFit/>
          </a:bodyPr>
          <a:lstStyle/>
          <a:p>
            <a:pPr>
              <a:lnSpc>
                <a:spcPct val="114000"/>
              </a:lnSpc>
            </a:pPr>
            <a:r>
              <a:rPr lang="de-DE" sz="1200" dirty="0" err="1">
                <a:latin typeface="+mn-lt"/>
              </a:rPr>
              <a:t>For</a:t>
            </a:r>
            <a:r>
              <a:rPr lang="de-DE" sz="1200" dirty="0">
                <a:latin typeface="+mn-lt"/>
              </a:rPr>
              <a:t> </a:t>
            </a:r>
            <a:r>
              <a:rPr lang="de-DE" sz="1200" dirty="0" err="1">
                <a:latin typeface="+mn-lt"/>
              </a:rPr>
              <a:t>more</a:t>
            </a:r>
            <a:r>
              <a:rPr lang="de-DE" sz="1200" dirty="0">
                <a:latin typeface="+mn-lt"/>
              </a:rPr>
              <a:t> </a:t>
            </a:r>
            <a:r>
              <a:rPr lang="de-DE" sz="1200" dirty="0" err="1">
                <a:latin typeface="+mn-lt"/>
              </a:rPr>
              <a:t>details</a:t>
            </a:r>
            <a:r>
              <a:rPr lang="de-DE" sz="1200" dirty="0">
                <a:latin typeface="+mn-lt"/>
              </a:rPr>
              <a:t>, </a:t>
            </a:r>
            <a:r>
              <a:rPr lang="de-DE" sz="1200" dirty="0" err="1">
                <a:latin typeface="+mn-lt"/>
              </a:rPr>
              <a:t>see</a:t>
            </a:r>
            <a:r>
              <a:rPr lang="de-DE" sz="1200" dirty="0">
                <a:latin typeface="+mn-lt"/>
              </a:rPr>
              <a:t> Chapter 9</a:t>
            </a:r>
          </a:p>
        </p:txBody>
      </p:sp>
    </p:spTree>
    <p:extLst>
      <p:ext uri="{BB962C8B-B14F-4D97-AF65-F5344CB8AC3E}">
        <p14:creationId xmlns:p14="http://schemas.microsoft.com/office/powerpoint/2010/main" val="4285396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C0E8F-CA15-59E8-3694-BCDC5A20C8EF}"/>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B8D692-B0E2-9E43-DF69-84F51142E5C6}"/>
              </a:ext>
            </a:extLst>
          </p:cNvPr>
          <p:cNvSpPr>
            <a:spLocks noGrp="1"/>
          </p:cNvSpPr>
          <p:nvPr>
            <p:ph idx="1"/>
          </p:nvPr>
        </p:nvSpPr>
        <p:spPr/>
        <p:txBody>
          <a:bodyPr/>
          <a:lstStyle/>
          <a:p>
            <a:r>
              <a:rPr lang="en-GB" dirty="0"/>
              <a:t>Computational Mechanics</a:t>
            </a:r>
          </a:p>
          <a:p>
            <a:endParaRPr lang="en-US" dirty="0"/>
          </a:p>
          <a:p>
            <a:endParaRPr lang="en-US" dirty="0"/>
          </a:p>
          <a:p>
            <a:r>
              <a:rPr lang="en-US" dirty="0"/>
              <a:t>Exemplary tasks</a:t>
            </a:r>
          </a:p>
          <a:p>
            <a:pPr marL="285750" indent="-285750">
              <a:buFont typeface="Arial" panose="020B0604020202020204" pitchFamily="34" charset="0"/>
              <a:buChar char="•"/>
            </a:pPr>
            <a:r>
              <a:rPr lang="en-US" dirty="0"/>
              <a:t>Efficient solutions techniques for </a:t>
            </a:r>
            <a:r>
              <a:rPr lang="en-US" dirty="0">
                <a:solidFill>
                  <a:schemeClr val="bg2"/>
                </a:solidFill>
              </a:rPr>
              <a:t>forward problems</a:t>
            </a:r>
            <a:r>
              <a:rPr lang="en-US" dirty="0"/>
              <a:t>, e.g., finite element, difference, and volume</a:t>
            </a:r>
          </a:p>
          <a:p>
            <a:pPr marL="285750" indent="-285750">
              <a:buFont typeface="Arial" panose="020B0604020202020204" pitchFamily="34" charset="0"/>
              <a:buChar char="•"/>
            </a:pPr>
            <a:r>
              <a:rPr lang="en-US" dirty="0"/>
              <a:t>Identification tasks (</a:t>
            </a:r>
            <a:r>
              <a:rPr lang="en-US" dirty="0">
                <a:solidFill>
                  <a:schemeClr val="bg2"/>
                </a:solidFill>
              </a:rPr>
              <a:t>inverse problems</a:t>
            </a:r>
            <a:r>
              <a:rPr lang="en-US" dirty="0"/>
              <a:t>), e.g., inferring material distribution/properties from measurements</a:t>
            </a:r>
          </a:p>
          <a:p>
            <a:pPr marL="285750" indent="-285750">
              <a:buFont typeface="Arial" panose="020B0604020202020204" pitchFamily="34" charset="0"/>
              <a:buChar char="•"/>
            </a:pPr>
            <a:r>
              <a:rPr lang="en-US" dirty="0">
                <a:solidFill>
                  <a:schemeClr val="bg2"/>
                </a:solidFill>
              </a:rPr>
              <a:t>Optimization</a:t>
            </a:r>
            <a:r>
              <a:rPr lang="en-US" dirty="0"/>
              <a:t>, e.g., finding the optimal material distribution that maximizes stiffness</a:t>
            </a:r>
          </a:p>
          <a:p>
            <a:pPr marL="285750" indent="-285750">
              <a:buFont typeface="Arial" panose="020B0604020202020204" pitchFamily="34" charset="0"/>
              <a:buChar char="•"/>
            </a:pPr>
            <a:endParaRPr lang="en-US" dirty="0"/>
          </a:p>
          <a:p>
            <a:r>
              <a:rPr lang="en-US" dirty="0"/>
              <a:t>Machine Learning</a:t>
            </a:r>
          </a:p>
          <a:p>
            <a:endParaRPr lang="en-US" dirty="0"/>
          </a:p>
          <a:p>
            <a:endParaRPr lang="en-US" dirty="0"/>
          </a:p>
          <a:p>
            <a:endParaRPr lang="en-US" dirty="0"/>
          </a:p>
          <a:p>
            <a:r>
              <a:rPr lang="en-US" dirty="0"/>
              <a:t>Where can machine learning be applied in computational mechanics?</a:t>
            </a:r>
          </a:p>
          <a:p>
            <a:pPr marL="285750" indent="-285750">
              <a:buFont typeface="Arial" panose="020B0604020202020204" pitchFamily="34" charset="0"/>
              <a:buChar char="•"/>
            </a:pPr>
            <a:r>
              <a:rPr lang="en-US" dirty="0">
                <a:solidFill>
                  <a:schemeClr val="bg2"/>
                </a:solidFill>
              </a:rPr>
              <a:t>Identification</a:t>
            </a:r>
            <a:r>
              <a:rPr lang="en-US" dirty="0"/>
              <a:t> of mathematical models from data (instead of relying on hand-crafted models)</a:t>
            </a:r>
          </a:p>
          <a:p>
            <a:pPr marL="285750" indent="-285750">
              <a:buFont typeface="Arial" panose="020B0604020202020204" pitchFamily="34" charset="0"/>
              <a:buChar char="•"/>
            </a:pPr>
            <a:r>
              <a:rPr lang="en-US" dirty="0">
                <a:solidFill>
                  <a:schemeClr val="bg2"/>
                </a:solidFill>
              </a:rPr>
              <a:t>Acceleration</a:t>
            </a:r>
            <a:r>
              <a:rPr lang="en-US" dirty="0"/>
              <a:t> of forward solvers and optimizers</a:t>
            </a:r>
          </a:p>
          <a:p>
            <a:pPr marL="285750" indent="-285750">
              <a:buFont typeface="Arial" panose="020B0604020202020204" pitchFamily="34" charset="0"/>
              <a:buChar char="•"/>
            </a:pPr>
            <a:r>
              <a:rPr lang="en-US" dirty="0">
                <a:solidFill>
                  <a:schemeClr val="bg2"/>
                </a:solidFill>
              </a:rPr>
              <a:t>Streamlining</a:t>
            </a:r>
            <a:r>
              <a:rPr lang="en-US" dirty="0"/>
              <a:t> of pipelines to avoid human experts within the processes </a:t>
            </a:r>
          </a:p>
          <a:p>
            <a:endParaRPr lang="en-US" dirty="0"/>
          </a:p>
        </p:txBody>
      </p:sp>
      <p:sp>
        <p:nvSpPr>
          <p:cNvPr id="3" name="Title 2">
            <a:extLst>
              <a:ext uri="{FF2B5EF4-FFF2-40B4-BE49-F238E27FC236}">
                <a16:creationId xmlns:a16="http://schemas.microsoft.com/office/drawing/2014/main" id="{6AE7E68D-0C91-328D-EA15-D3C8D64DD3E9}"/>
              </a:ext>
            </a:extLst>
          </p:cNvPr>
          <p:cNvSpPr>
            <a:spLocks noGrp="1"/>
          </p:cNvSpPr>
          <p:nvPr>
            <p:ph type="title"/>
          </p:nvPr>
        </p:nvSpPr>
        <p:spPr>
          <a:xfrm>
            <a:off x="311162" y="295691"/>
            <a:ext cx="7054044" cy="392415"/>
          </a:xfrm>
        </p:spPr>
        <p:txBody>
          <a:bodyPr/>
          <a:lstStyle/>
          <a:p>
            <a:r>
              <a:rPr lang="de-DE" dirty="0"/>
              <a:t>Computational </a:t>
            </a:r>
            <a:r>
              <a:rPr lang="de-DE" dirty="0" err="1"/>
              <a:t>Mechanics</a:t>
            </a:r>
            <a:r>
              <a:rPr lang="de-DE" dirty="0"/>
              <a:t> </a:t>
            </a:r>
            <a:r>
              <a:rPr lang="de-DE" dirty="0" err="1"/>
              <a:t>Meets</a:t>
            </a:r>
            <a:r>
              <a:rPr lang="de-DE" dirty="0"/>
              <a:t> </a:t>
            </a:r>
            <a:r>
              <a:rPr lang="de-DE" dirty="0" err="1"/>
              <a:t>Artificial</a:t>
            </a:r>
            <a:r>
              <a:rPr lang="de-DE" dirty="0"/>
              <a:t> </a:t>
            </a:r>
            <a:r>
              <a:rPr lang="de-DE" dirty="0" err="1"/>
              <a:t>Intelligence</a:t>
            </a:r>
            <a:endParaRPr lang="en-US" dirty="0"/>
          </a:p>
        </p:txBody>
      </p:sp>
      <p:sp>
        <p:nvSpPr>
          <p:cNvPr id="4" name="Slide Number Placeholder 3">
            <a:extLst>
              <a:ext uri="{FF2B5EF4-FFF2-40B4-BE49-F238E27FC236}">
                <a16:creationId xmlns:a16="http://schemas.microsoft.com/office/drawing/2014/main" id="{8811D3D6-5086-4BC7-017F-A8219B3F552A}"/>
              </a:ext>
            </a:extLst>
          </p:cNvPr>
          <p:cNvSpPr>
            <a:spLocks noGrp="1"/>
          </p:cNvSpPr>
          <p:nvPr>
            <p:ph type="sldNum" sz="quarter" idx="11"/>
          </p:nvPr>
        </p:nvSpPr>
        <p:spPr/>
        <p:txBody>
          <a:bodyPr/>
          <a:lstStyle/>
          <a:p>
            <a:fld id="{CE58CB1E-F828-4F11-99E0-327109AF9DA4}" type="slidenum">
              <a:rPr lang="de-DE" smtClean="0"/>
              <a:pPr/>
              <a:t>11</a:t>
            </a:fld>
            <a:endParaRPr lang="de-DE"/>
          </a:p>
        </p:txBody>
      </p:sp>
      <p:sp>
        <p:nvSpPr>
          <p:cNvPr id="5" name="Footer Placeholder 4">
            <a:extLst>
              <a:ext uri="{FF2B5EF4-FFF2-40B4-BE49-F238E27FC236}">
                <a16:creationId xmlns:a16="http://schemas.microsoft.com/office/drawing/2014/main" id="{C7D8DE65-C681-28FE-9887-1CF13A8FB96A}"/>
              </a:ext>
            </a:extLst>
          </p:cNvPr>
          <p:cNvSpPr>
            <a:spLocks noGrp="1"/>
          </p:cNvSpPr>
          <p:nvPr>
            <p:ph type="ftr" sz="quarter" idx="12"/>
          </p:nvPr>
        </p:nvSpPr>
        <p:spPr/>
        <p:txBody>
          <a:bodyPr/>
          <a:lstStyle/>
          <a:p>
            <a:r>
              <a:rPr lang="de-DE"/>
              <a:t>Leon Herrmann &amp; Stefan Kollmannsberger || Deep Learning in Computational Mechanics || Bauhaus-Universität Weimar</a:t>
            </a:r>
            <a:endParaRPr lang="en-US"/>
          </a:p>
        </p:txBody>
      </p:sp>
      <p:sp>
        <p:nvSpPr>
          <p:cNvPr id="7" name="TextBox 6">
            <a:extLst>
              <a:ext uri="{FF2B5EF4-FFF2-40B4-BE49-F238E27FC236}">
                <a16:creationId xmlns:a16="http://schemas.microsoft.com/office/drawing/2014/main" id="{C0D00BF7-2017-8371-44D7-AB7D0D9482F0}"/>
              </a:ext>
            </a:extLst>
          </p:cNvPr>
          <p:cNvSpPr txBox="1"/>
          <p:nvPr/>
        </p:nvSpPr>
        <p:spPr>
          <a:xfrm>
            <a:off x="319090" y="3011694"/>
            <a:ext cx="8505820" cy="461665"/>
          </a:xfrm>
          <a:prstGeom prst="rect">
            <a:avLst/>
          </a:prstGeom>
          <a:solidFill>
            <a:schemeClr val="accent6"/>
          </a:solidFill>
          <a:ln>
            <a:solidFill>
              <a:schemeClr val="bg1"/>
            </a:solidFill>
          </a:ln>
        </p:spPr>
        <p:txBody>
          <a:bodyPr wrap="square" lIns="0" tIns="0" rIns="0" bIns="0" rtlCol="0">
            <a:spAutoFit/>
          </a:bodyPr>
          <a:lstStyle/>
          <a:p>
            <a:pPr algn="ctr"/>
            <a:r>
              <a:rPr lang="en-US" sz="1500" dirty="0">
                <a:latin typeface="+mj-lt"/>
              </a:rPr>
              <a:t>”a computer program is said to learn from experience E with respect to some class of tasks T and performance measure P, if its performance at tasks T, as measured by P, improves with experience E”</a:t>
            </a:r>
            <a:endParaRPr lang="en-DE" sz="1500" dirty="0">
              <a:latin typeface="+mj-lt"/>
            </a:endParaRPr>
          </a:p>
        </p:txBody>
      </p:sp>
      <p:sp>
        <p:nvSpPr>
          <p:cNvPr id="6" name="TextBox 5">
            <a:extLst>
              <a:ext uri="{FF2B5EF4-FFF2-40B4-BE49-F238E27FC236}">
                <a16:creationId xmlns:a16="http://schemas.microsoft.com/office/drawing/2014/main" id="{43C62BC0-AAE2-719E-AB9A-3883259260FE}"/>
              </a:ext>
            </a:extLst>
          </p:cNvPr>
          <p:cNvSpPr txBox="1"/>
          <p:nvPr/>
        </p:nvSpPr>
        <p:spPr>
          <a:xfrm>
            <a:off x="311161" y="1049550"/>
            <a:ext cx="8505820" cy="430887"/>
          </a:xfrm>
          <a:prstGeom prst="rect">
            <a:avLst/>
          </a:prstGeom>
          <a:solidFill>
            <a:schemeClr val="accent6"/>
          </a:solidFill>
          <a:ln>
            <a:solidFill>
              <a:schemeClr val="bg1"/>
            </a:solidFill>
          </a:ln>
        </p:spPr>
        <p:txBody>
          <a:bodyPr wrap="square" lIns="0" tIns="0" rIns="0" bIns="0" rtlCol="0">
            <a:spAutoFit/>
          </a:bodyPr>
          <a:lstStyle/>
          <a:p>
            <a:pPr algn="ctr"/>
            <a:r>
              <a:rPr lang="en-US" sz="1400" dirty="0"/>
              <a:t>Abstraction of physical systems (reality) through simplified mathematical models (often differential equations), which are discretized and solved numerically for insight into real-world behavior</a:t>
            </a:r>
          </a:p>
        </p:txBody>
      </p:sp>
      <p:sp>
        <p:nvSpPr>
          <p:cNvPr id="8" name="TextBox 7">
            <a:extLst>
              <a:ext uri="{FF2B5EF4-FFF2-40B4-BE49-F238E27FC236}">
                <a16:creationId xmlns:a16="http://schemas.microsoft.com/office/drawing/2014/main" id="{A3B94A93-8DB8-110F-5F93-0365A043CD21}"/>
              </a:ext>
            </a:extLst>
          </p:cNvPr>
          <p:cNvSpPr txBox="1"/>
          <p:nvPr/>
        </p:nvSpPr>
        <p:spPr>
          <a:xfrm>
            <a:off x="6793921" y="2809203"/>
            <a:ext cx="2042097" cy="198581"/>
          </a:xfrm>
          <a:prstGeom prst="rect">
            <a:avLst/>
          </a:prstGeom>
          <a:noFill/>
        </p:spPr>
        <p:txBody>
          <a:bodyPr wrap="none" lIns="0" tIns="0" rIns="0" bIns="0" rtlCol="0">
            <a:spAutoFit/>
          </a:bodyPr>
          <a:lstStyle/>
          <a:p>
            <a:pPr>
              <a:lnSpc>
                <a:spcPct val="114000"/>
              </a:lnSpc>
            </a:pPr>
            <a:r>
              <a:rPr lang="da-DK" sz="1200" i="1" dirty="0">
                <a:solidFill>
                  <a:schemeClr val="accent2"/>
                </a:solidFill>
                <a:latin typeface="+mn-lt"/>
              </a:rPr>
              <a:t>Machine Learning, Mitchell 1997</a:t>
            </a:r>
            <a:endParaRPr lang="en-DE" sz="1200" i="1" dirty="0">
              <a:solidFill>
                <a:schemeClr val="accent2"/>
              </a:solidFill>
              <a:latin typeface="+mn-lt"/>
            </a:endParaRPr>
          </a:p>
        </p:txBody>
      </p:sp>
    </p:spTree>
    <p:extLst>
      <p:ext uri="{BB962C8B-B14F-4D97-AF65-F5344CB8AC3E}">
        <p14:creationId xmlns:p14="http://schemas.microsoft.com/office/powerpoint/2010/main" val="1348736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7"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EF2A4E-40C1-D2CD-C226-02F28B0C3FEC}"/>
              </a:ext>
            </a:extLst>
          </p:cNvPr>
          <p:cNvSpPr>
            <a:spLocks noGrp="1"/>
          </p:cNvSpPr>
          <p:nvPr>
            <p:ph idx="14"/>
          </p:nvPr>
        </p:nvSpPr>
        <p:spPr/>
        <p:txBody>
          <a:bodyPr/>
          <a:lstStyle/>
          <a:p>
            <a:pPr marL="285750" indent="-285750">
              <a:buFont typeface="Arial" panose="020B0604020202020204" pitchFamily="34" charset="0"/>
              <a:buChar char="•"/>
            </a:pPr>
            <a:r>
              <a:rPr lang="en-GB" b="1" dirty="0"/>
              <a:t>Simulation substitution</a:t>
            </a:r>
          </a:p>
          <a:p>
            <a:pPr marL="461963" lvl="1" indent="-285750">
              <a:buFont typeface="Arial" panose="020B0604020202020204" pitchFamily="34" charset="0"/>
              <a:buChar char="•"/>
            </a:pPr>
            <a:r>
              <a:rPr lang="en-GB" dirty="0"/>
              <a:t>Data-driven modelling</a:t>
            </a:r>
          </a:p>
          <a:p>
            <a:pPr marL="461963" lvl="1" indent="-285750">
              <a:buFont typeface="Arial" panose="020B0604020202020204" pitchFamily="34" charset="0"/>
              <a:buChar char="•"/>
            </a:pPr>
            <a:endParaRPr lang="en-GB" dirty="0"/>
          </a:p>
          <a:p>
            <a:pPr marL="461963" lvl="1" indent="-285750">
              <a:buFont typeface="Arial" panose="020B0604020202020204" pitchFamily="34" charset="0"/>
              <a:buChar char="•"/>
            </a:pPr>
            <a:r>
              <a:rPr lang="en-GB" dirty="0"/>
              <a:t>Physics-informed learning</a:t>
            </a:r>
          </a:p>
          <a:p>
            <a:pPr lvl="1" indent="0">
              <a:buNone/>
            </a:pPr>
            <a:endParaRPr lang="en-GB" dirty="0"/>
          </a:p>
          <a:p>
            <a:pPr marL="285750" indent="-285750">
              <a:buFont typeface="Arial" panose="020B0604020202020204" pitchFamily="34" charset="0"/>
              <a:buChar char="•"/>
            </a:pPr>
            <a:r>
              <a:rPr lang="en-US" b="1" dirty="0"/>
              <a:t>Simulation enhancement</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err="1"/>
              <a:t>Discretizations</a:t>
            </a:r>
            <a:r>
              <a:rPr lang="en-US" b="1" dirty="0"/>
              <a:t> as neural networks</a:t>
            </a:r>
          </a:p>
          <a:p>
            <a:endParaRPr lang="en-US" b="1" dirty="0"/>
          </a:p>
          <a:p>
            <a:pPr marL="285750" indent="-285750">
              <a:buFont typeface="Arial" panose="020B0604020202020204" pitchFamily="34" charset="0"/>
              <a:buChar char="•"/>
            </a:pPr>
            <a:r>
              <a:rPr lang="en-US" b="1" dirty="0"/>
              <a:t>Generative approaches</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Deep reinforcement learning</a:t>
            </a:r>
          </a:p>
          <a:p>
            <a:endParaRPr lang="en-US" dirty="0"/>
          </a:p>
        </p:txBody>
      </p:sp>
      <p:sp>
        <p:nvSpPr>
          <p:cNvPr id="3" name="Content Placeholder 2">
            <a:extLst>
              <a:ext uri="{FF2B5EF4-FFF2-40B4-BE49-F238E27FC236}">
                <a16:creationId xmlns:a16="http://schemas.microsoft.com/office/drawing/2014/main" id="{16E570CD-A4AE-020A-A376-98FAA77CE4B2}"/>
              </a:ext>
            </a:extLst>
          </p:cNvPr>
          <p:cNvSpPr>
            <a:spLocks noGrp="1"/>
          </p:cNvSpPr>
          <p:nvPr>
            <p:ph idx="15"/>
          </p:nvPr>
        </p:nvSpPr>
        <p:spPr>
          <a:xfrm>
            <a:off x="4646097" y="830733"/>
            <a:ext cx="4397891" cy="3945151"/>
          </a:xfrm>
        </p:spPr>
        <p:txBody>
          <a:bodyPr/>
          <a:lstStyle/>
          <a:p>
            <a:endParaRPr lang="en-GB" dirty="0"/>
          </a:p>
          <a:p>
            <a:r>
              <a:rPr lang="en-GB" dirty="0"/>
              <a:t>Simulation with graph neural networks; DMD; Transfer learning</a:t>
            </a:r>
          </a:p>
          <a:p>
            <a:r>
              <a:rPr lang="en-GB" dirty="0"/>
              <a:t>Hamiltonian/</a:t>
            </a:r>
            <a:r>
              <a:rPr lang="en-GB" dirty="0" err="1"/>
              <a:t>Lagrangian</a:t>
            </a:r>
            <a:r>
              <a:rPr lang="en-GB" dirty="0"/>
              <a:t> neural networks; </a:t>
            </a:r>
            <a:r>
              <a:rPr lang="en-GB" dirty="0" err="1"/>
              <a:t>SINDy</a:t>
            </a:r>
            <a:r>
              <a:rPr lang="en-GB" dirty="0"/>
              <a:t>; (PINNs)</a:t>
            </a:r>
          </a:p>
          <a:p>
            <a:endParaRPr lang="en-US" dirty="0"/>
          </a:p>
          <a:p>
            <a:r>
              <a:rPr lang="en-US" dirty="0"/>
              <a:t>Input-convex neural networks for material modeling; EUCLID; Neural networks as ansatz function of inverse quantities; </a:t>
            </a:r>
            <a:r>
              <a:rPr lang="en-US" dirty="0" err="1"/>
              <a:t>Superresolution</a:t>
            </a:r>
            <a:r>
              <a:rPr lang="en-US" dirty="0"/>
              <a:t>; Differentiable physics</a:t>
            </a:r>
          </a:p>
          <a:p>
            <a:endParaRPr lang="en-US" dirty="0"/>
          </a:p>
          <a:p>
            <a:r>
              <a:rPr lang="en-US" dirty="0"/>
              <a:t>Hardware acceleration with GPUs; (</a:t>
            </a:r>
            <a:r>
              <a:rPr lang="en-US" dirty="0" err="1"/>
              <a:t>HiDeNN</a:t>
            </a:r>
            <a:r>
              <a:rPr lang="en-US" dirty="0"/>
              <a:t>)</a:t>
            </a:r>
          </a:p>
          <a:p>
            <a:endParaRPr lang="en-US" dirty="0"/>
          </a:p>
          <a:p>
            <a:r>
              <a:rPr lang="en-US" dirty="0"/>
              <a:t>Generative design; Realistic data generation; Anomaly detection; Transformers for natural language processing</a:t>
            </a:r>
          </a:p>
          <a:p>
            <a:endParaRPr lang="en-US" dirty="0"/>
          </a:p>
          <a:p>
            <a:r>
              <a:rPr lang="en-US" dirty="0"/>
              <a:t>Control engineering tasks: autonomous flight; robots;</a:t>
            </a:r>
          </a:p>
          <a:p>
            <a:r>
              <a:rPr lang="en-US" dirty="0"/>
              <a:t>Alternative gradient-free optimizer</a:t>
            </a:r>
            <a:endParaRPr lang="en-GB" dirty="0"/>
          </a:p>
        </p:txBody>
      </p:sp>
      <p:sp>
        <p:nvSpPr>
          <p:cNvPr id="4" name="Slide Number Placeholder 3">
            <a:extLst>
              <a:ext uri="{FF2B5EF4-FFF2-40B4-BE49-F238E27FC236}">
                <a16:creationId xmlns:a16="http://schemas.microsoft.com/office/drawing/2014/main" id="{6B450A02-7F8F-6CCC-6346-977B06D8B0F2}"/>
              </a:ext>
            </a:extLst>
          </p:cNvPr>
          <p:cNvSpPr>
            <a:spLocks noGrp="1"/>
          </p:cNvSpPr>
          <p:nvPr>
            <p:ph type="sldNum" sz="quarter" idx="16"/>
          </p:nvPr>
        </p:nvSpPr>
        <p:spPr/>
        <p:txBody>
          <a:bodyPr/>
          <a:lstStyle/>
          <a:p>
            <a:fld id="{CE58CB1E-F828-4F11-99E0-327109AF9DA4}" type="slidenum">
              <a:rPr lang="de-DE" smtClean="0"/>
              <a:pPr/>
              <a:t>12</a:t>
            </a:fld>
            <a:endParaRPr lang="de-DE"/>
          </a:p>
        </p:txBody>
      </p:sp>
      <p:sp>
        <p:nvSpPr>
          <p:cNvPr id="5" name="Footer Placeholder 4">
            <a:extLst>
              <a:ext uri="{FF2B5EF4-FFF2-40B4-BE49-F238E27FC236}">
                <a16:creationId xmlns:a16="http://schemas.microsoft.com/office/drawing/2014/main" id="{1C3591D1-74BE-F646-2D65-66CE6FE2A3A8}"/>
              </a:ext>
            </a:extLst>
          </p:cNvPr>
          <p:cNvSpPr>
            <a:spLocks noGrp="1"/>
          </p:cNvSpPr>
          <p:nvPr>
            <p:ph type="ftr" sz="quarter" idx="17"/>
          </p:nvPr>
        </p:nvSpPr>
        <p:spPr/>
        <p:txBody>
          <a:bodyPr/>
          <a:lstStyle/>
          <a:p>
            <a:r>
              <a:rPr lang="de-DE"/>
              <a:t>Leon Herrmann &amp; Stefan Kollmannsberger || Deep Learning in Computational Mechanics || Bauhaus-Universität Weimar</a:t>
            </a:r>
            <a:endParaRPr lang="en-US"/>
          </a:p>
        </p:txBody>
      </p:sp>
      <p:sp>
        <p:nvSpPr>
          <p:cNvPr id="6" name="TextBox 5">
            <a:extLst>
              <a:ext uri="{FF2B5EF4-FFF2-40B4-BE49-F238E27FC236}">
                <a16:creationId xmlns:a16="http://schemas.microsoft.com/office/drawing/2014/main" id="{4BF56284-CFCF-6D1E-CA6A-BEF7BDC74A44}"/>
              </a:ext>
            </a:extLst>
          </p:cNvPr>
          <p:cNvSpPr txBox="1"/>
          <p:nvPr/>
        </p:nvSpPr>
        <p:spPr>
          <a:xfrm>
            <a:off x="4452535" y="629137"/>
            <a:ext cx="4644798" cy="198581"/>
          </a:xfrm>
          <a:prstGeom prst="rect">
            <a:avLst/>
          </a:prstGeom>
          <a:noFill/>
        </p:spPr>
        <p:txBody>
          <a:bodyPr wrap="none" lIns="0" tIns="0" rIns="0" bIns="0" rtlCol="0">
            <a:spAutoFit/>
          </a:bodyPr>
          <a:lstStyle/>
          <a:p>
            <a:pPr>
              <a:lnSpc>
                <a:spcPct val="114000"/>
              </a:lnSpc>
            </a:pPr>
            <a:r>
              <a:rPr lang="da-DK" sz="1200" i="1" dirty="0">
                <a:solidFill>
                  <a:schemeClr val="accent2"/>
                </a:solidFill>
                <a:latin typeface="+mn-lt"/>
              </a:rPr>
              <a:t>Deep learning in </a:t>
            </a:r>
            <a:r>
              <a:rPr lang="da-DK" sz="1200" i="1" dirty="0" err="1">
                <a:solidFill>
                  <a:schemeClr val="accent2"/>
                </a:solidFill>
                <a:latin typeface="+mn-lt"/>
              </a:rPr>
              <a:t>computational</a:t>
            </a:r>
            <a:r>
              <a:rPr lang="da-DK" sz="1200" i="1" dirty="0">
                <a:solidFill>
                  <a:schemeClr val="accent2"/>
                </a:solidFill>
                <a:latin typeface="+mn-lt"/>
              </a:rPr>
              <a:t> </a:t>
            </a:r>
            <a:r>
              <a:rPr lang="da-DK" sz="1200" i="1" dirty="0" err="1">
                <a:solidFill>
                  <a:schemeClr val="accent2"/>
                </a:solidFill>
                <a:latin typeface="+mn-lt"/>
              </a:rPr>
              <a:t>mechanics</a:t>
            </a:r>
            <a:r>
              <a:rPr lang="da-DK" sz="1200" i="1" dirty="0">
                <a:solidFill>
                  <a:schemeClr val="accent2"/>
                </a:solidFill>
                <a:latin typeface="+mn-lt"/>
              </a:rPr>
              <a:t>: a </a:t>
            </a:r>
            <a:r>
              <a:rPr lang="da-DK" sz="1200" i="1" dirty="0" err="1">
                <a:solidFill>
                  <a:schemeClr val="accent2"/>
                </a:solidFill>
                <a:latin typeface="+mn-lt"/>
              </a:rPr>
              <a:t>review</a:t>
            </a:r>
            <a:r>
              <a:rPr lang="da-DK" sz="1200" i="1" dirty="0">
                <a:solidFill>
                  <a:schemeClr val="accent2"/>
                </a:solidFill>
                <a:latin typeface="+mn-lt"/>
              </a:rPr>
              <a:t>, Herrmann et al. 2024</a:t>
            </a:r>
            <a:endParaRPr lang="en-DE" sz="1200" i="1" dirty="0">
              <a:solidFill>
                <a:schemeClr val="accent2"/>
              </a:solidFill>
              <a:latin typeface="+mn-lt"/>
            </a:endParaRPr>
          </a:p>
        </p:txBody>
      </p:sp>
      <p:sp>
        <p:nvSpPr>
          <p:cNvPr id="7" name="Title 2">
            <a:extLst>
              <a:ext uri="{FF2B5EF4-FFF2-40B4-BE49-F238E27FC236}">
                <a16:creationId xmlns:a16="http://schemas.microsoft.com/office/drawing/2014/main" id="{24F8A236-DE1D-B7A6-9BC5-2994F31E0582}"/>
              </a:ext>
            </a:extLst>
          </p:cNvPr>
          <p:cNvSpPr>
            <a:spLocks noGrp="1"/>
          </p:cNvSpPr>
          <p:nvPr>
            <p:ph type="title"/>
          </p:nvPr>
        </p:nvSpPr>
        <p:spPr>
          <a:xfrm>
            <a:off x="311162" y="295691"/>
            <a:ext cx="7054044" cy="802784"/>
          </a:xfrm>
        </p:spPr>
        <p:txBody>
          <a:bodyPr/>
          <a:lstStyle/>
          <a:p>
            <a:r>
              <a:rPr lang="de-DE" dirty="0"/>
              <a:t>Computational </a:t>
            </a:r>
            <a:r>
              <a:rPr lang="de-DE" dirty="0" err="1"/>
              <a:t>Mechanics</a:t>
            </a:r>
            <a:r>
              <a:rPr lang="de-DE" dirty="0"/>
              <a:t> </a:t>
            </a:r>
            <a:r>
              <a:rPr lang="de-DE" dirty="0" err="1"/>
              <a:t>Meets</a:t>
            </a:r>
            <a:r>
              <a:rPr lang="de-DE" dirty="0"/>
              <a:t> </a:t>
            </a:r>
            <a:r>
              <a:rPr lang="de-DE" dirty="0" err="1"/>
              <a:t>Artificial</a:t>
            </a:r>
            <a:r>
              <a:rPr lang="de-DE" dirty="0"/>
              <a:t> </a:t>
            </a:r>
            <a:r>
              <a:rPr lang="de-DE" dirty="0" err="1"/>
              <a:t>Intelligence</a:t>
            </a:r>
            <a:endParaRPr lang="en-US" dirty="0"/>
          </a:p>
        </p:txBody>
      </p:sp>
      <p:sp>
        <p:nvSpPr>
          <p:cNvPr id="8" name="Rectangle 7">
            <a:extLst>
              <a:ext uri="{FF2B5EF4-FFF2-40B4-BE49-F238E27FC236}">
                <a16:creationId xmlns:a16="http://schemas.microsoft.com/office/drawing/2014/main" id="{833BDB64-DD31-78BB-42D7-FCF0EB7C974B}"/>
              </a:ext>
            </a:extLst>
          </p:cNvPr>
          <p:cNvSpPr/>
          <p:nvPr/>
        </p:nvSpPr>
        <p:spPr>
          <a:xfrm>
            <a:off x="265988" y="827717"/>
            <a:ext cx="2507765" cy="99393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DE"/>
          </a:p>
        </p:txBody>
      </p:sp>
      <p:sp>
        <p:nvSpPr>
          <p:cNvPr id="9" name="Rectangle 8">
            <a:extLst>
              <a:ext uri="{FF2B5EF4-FFF2-40B4-BE49-F238E27FC236}">
                <a16:creationId xmlns:a16="http://schemas.microsoft.com/office/drawing/2014/main" id="{3AB22113-981D-B766-9185-93D8055DBAC7}"/>
              </a:ext>
            </a:extLst>
          </p:cNvPr>
          <p:cNvSpPr/>
          <p:nvPr/>
        </p:nvSpPr>
        <p:spPr>
          <a:xfrm>
            <a:off x="265746" y="2024918"/>
            <a:ext cx="2507765" cy="27384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DE"/>
          </a:p>
        </p:txBody>
      </p:sp>
      <p:sp>
        <p:nvSpPr>
          <p:cNvPr id="10" name="Rectangle 9">
            <a:extLst>
              <a:ext uri="{FF2B5EF4-FFF2-40B4-BE49-F238E27FC236}">
                <a16:creationId xmlns:a16="http://schemas.microsoft.com/office/drawing/2014/main" id="{6DF6F325-2F03-4754-7DDA-7C29CD98908A}"/>
              </a:ext>
            </a:extLst>
          </p:cNvPr>
          <p:cNvSpPr/>
          <p:nvPr/>
        </p:nvSpPr>
        <p:spPr>
          <a:xfrm>
            <a:off x="265746" y="3488773"/>
            <a:ext cx="2507765" cy="27384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DE"/>
          </a:p>
        </p:txBody>
      </p:sp>
    </p:spTree>
    <p:extLst>
      <p:ext uri="{BB962C8B-B14F-4D97-AF65-F5344CB8AC3E}">
        <p14:creationId xmlns:p14="http://schemas.microsoft.com/office/powerpoint/2010/main" val="179196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9C1C17-0103-8563-9962-7ACE7E37245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269594-7789-4B77-D531-1BFE3FA2B56C}"/>
              </a:ext>
            </a:extLst>
          </p:cNvPr>
          <p:cNvSpPr>
            <a:spLocks noGrp="1"/>
          </p:cNvSpPr>
          <p:nvPr>
            <p:ph idx="1"/>
          </p:nvPr>
        </p:nvSpPr>
        <p:spPr/>
        <p:txBody>
          <a:bodyPr/>
          <a:lstStyle/>
          <a:p>
            <a:pPr marL="285750" indent="-285750">
              <a:buFont typeface="Arial" panose="020B0604020202020204" pitchFamily="34" charset="0"/>
              <a:buChar char="•"/>
            </a:pPr>
            <a:r>
              <a:rPr lang="da-DK" dirty="0"/>
              <a:t>1 </a:t>
            </a:r>
            <a:r>
              <a:rPr lang="da-DK" dirty="0" err="1"/>
              <a:t>Computational</a:t>
            </a:r>
            <a:r>
              <a:rPr lang="da-DK" dirty="0"/>
              <a:t> </a:t>
            </a:r>
            <a:r>
              <a:rPr lang="da-DK" dirty="0" err="1"/>
              <a:t>Mechanics</a:t>
            </a:r>
            <a:r>
              <a:rPr lang="da-DK" dirty="0"/>
              <a:t> </a:t>
            </a:r>
            <a:r>
              <a:rPr lang="da-DK" dirty="0" err="1"/>
              <a:t>Meets</a:t>
            </a:r>
            <a:r>
              <a:rPr lang="da-DK" dirty="0"/>
              <a:t> </a:t>
            </a:r>
            <a:r>
              <a:rPr lang="da-DK" dirty="0" err="1"/>
              <a:t>Artificial</a:t>
            </a:r>
            <a:r>
              <a:rPr lang="da-DK" dirty="0"/>
              <a:t> Intelligence </a:t>
            </a:r>
            <a:r>
              <a:rPr lang="da-DK" dirty="0">
                <a:solidFill>
                  <a:schemeClr val="bg2"/>
                </a:solidFill>
              </a:rPr>
              <a:t>(&amp; </a:t>
            </a:r>
            <a:r>
              <a:rPr lang="da-DK" dirty="0" err="1">
                <a:solidFill>
                  <a:schemeClr val="bg2"/>
                </a:solidFill>
              </a:rPr>
              <a:t>Introduction</a:t>
            </a:r>
            <a:r>
              <a:rPr lang="da-DK" dirty="0">
                <a:solidFill>
                  <a:schemeClr val="bg2"/>
                </a:solidFill>
              </a:rPr>
              <a:t> to </a:t>
            </a:r>
            <a:r>
              <a:rPr lang="da-DK" dirty="0" err="1">
                <a:solidFill>
                  <a:schemeClr val="bg2"/>
                </a:solidFill>
              </a:rPr>
              <a:t>PyTorch</a:t>
            </a:r>
            <a:r>
              <a:rPr lang="da-DK" dirty="0">
                <a:solidFill>
                  <a:schemeClr val="bg2"/>
                </a:solidFill>
              </a:rPr>
              <a:t>):</a:t>
            </a:r>
          </a:p>
          <a:p>
            <a:pPr marL="461963" lvl="1" indent="-285750">
              <a:buFont typeface="Arial" panose="020B0604020202020204" pitchFamily="34" charset="0"/>
              <a:buChar char="•"/>
            </a:pPr>
            <a:r>
              <a:rPr lang="da-DK" dirty="0" err="1"/>
              <a:t>What</a:t>
            </a:r>
            <a:r>
              <a:rPr lang="da-DK" dirty="0"/>
              <a:t> is </a:t>
            </a:r>
            <a:r>
              <a:rPr lang="da-DK" dirty="0" err="1"/>
              <a:t>Artificial</a:t>
            </a:r>
            <a:r>
              <a:rPr lang="da-DK" dirty="0"/>
              <a:t> Intelligence?</a:t>
            </a:r>
          </a:p>
          <a:p>
            <a:pPr marL="461963" lvl="1" indent="-285750">
              <a:buFont typeface="Arial" panose="020B0604020202020204" pitchFamily="34" charset="0"/>
              <a:buChar char="•"/>
            </a:pPr>
            <a:r>
              <a:rPr lang="da-DK" dirty="0" err="1"/>
              <a:t>History</a:t>
            </a:r>
            <a:r>
              <a:rPr lang="da-DK" dirty="0"/>
              <a:t> of </a:t>
            </a:r>
            <a:r>
              <a:rPr lang="da-DK" dirty="0" err="1"/>
              <a:t>Artificial</a:t>
            </a:r>
            <a:r>
              <a:rPr lang="da-DK" dirty="0"/>
              <a:t> Intelligence</a:t>
            </a:r>
          </a:p>
          <a:p>
            <a:pPr marL="461963" lvl="1" indent="-285750">
              <a:buFont typeface="Arial" panose="020B0604020202020204" pitchFamily="34" charset="0"/>
              <a:buChar char="•"/>
            </a:pPr>
            <a:r>
              <a:rPr lang="da-DK" dirty="0"/>
              <a:t>Recent </a:t>
            </a:r>
            <a:r>
              <a:rPr lang="da-DK" dirty="0" err="1"/>
              <a:t>Achievements</a:t>
            </a:r>
            <a:r>
              <a:rPr lang="da-DK" dirty="0"/>
              <a:t> of </a:t>
            </a:r>
            <a:r>
              <a:rPr lang="da-DK" dirty="0" err="1"/>
              <a:t>Artificial</a:t>
            </a:r>
            <a:r>
              <a:rPr lang="da-DK" dirty="0"/>
              <a:t> Intelligence</a:t>
            </a:r>
          </a:p>
          <a:p>
            <a:pPr marL="461963" lvl="1" indent="-285750">
              <a:buFont typeface="Arial" panose="020B0604020202020204" pitchFamily="34" charset="0"/>
              <a:buChar char="•"/>
            </a:pPr>
            <a:r>
              <a:rPr lang="da-DK" dirty="0" err="1"/>
              <a:t>Artificial</a:t>
            </a:r>
            <a:r>
              <a:rPr lang="da-DK" dirty="0"/>
              <a:t> Intelligence in Science</a:t>
            </a:r>
          </a:p>
          <a:p>
            <a:pPr marL="461963" lvl="1" indent="-285750">
              <a:buFont typeface="Arial" panose="020B0604020202020204" pitchFamily="34" charset="0"/>
              <a:buChar char="•"/>
            </a:pPr>
            <a:r>
              <a:rPr lang="da-DK" dirty="0"/>
              <a:t>Challenges</a:t>
            </a:r>
          </a:p>
          <a:p>
            <a:pPr marL="461963" lvl="1" indent="-285750">
              <a:buFont typeface="Arial" panose="020B0604020202020204" pitchFamily="34" charset="0"/>
              <a:buChar char="•"/>
            </a:pPr>
            <a:r>
              <a:rPr lang="da-DK" dirty="0" err="1"/>
              <a:t>Computational</a:t>
            </a:r>
            <a:r>
              <a:rPr lang="da-DK" dirty="0"/>
              <a:t> </a:t>
            </a:r>
            <a:r>
              <a:rPr lang="da-DK" dirty="0" err="1"/>
              <a:t>Mechanics</a:t>
            </a:r>
            <a:r>
              <a:rPr lang="da-DK" dirty="0"/>
              <a:t> </a:t>
            </a:r>
            <a:r>
              <a:rPr lang="da-DK" dirty="0" err="1"/>
              <a:t>Meets</a:t>
            </a:r>
            <a:r>
              <a:rPr lang="da-DK" dirty="0"/>
              <a:t> </a:t>
            </a:r>
            <a:r>
              <a:rPr lang="da-DK" dirty="0" err="1"/>
              <a:t>Artificial</a:t>
            </a:r>
            <a:r>
              <a:rPr lang="da-DK" dirty="0"/>
              <a:t> Intelligence</a:t>
            </a:r>
          </a:p>
          <a:p>
            <a:pPr marL="285750" indent="-285750">
              <a:buFont typeface="Arial" panose="020B0604020202020204" pitchFamily="34" charset="0"/>
              <a:buChar char="•"/>
            </a:pPr>
            <a:r>
              <a:rPr lang="da-DK" dirty="0">
                <a:solidFill>
                  <a:schemeClr val="bg2"/>
                </a:solidFill>
              </a:rPr>
              <a:t>2 Fundamental </a:t>
            </a:r>
            <a:r>
              <a:rPr lang="da-DK" dirty="0" err="1">
                <a:solidFill>
                  <a:schemeClr val="bg2"/>
                </a:solidFill>
              </a:rPr>
              <a:t>Concepts</a:t>
            </a:r>
            <a:r>
              <a:rPr lang="da-DK" dirty="0">
                <a:solidFill>
                  <a:schemeClr val="bg2"/>
                </a:solidFill>
              </a:rPr>
              <a:t> of Machine Learning</a:t>
            </a:r>
          </a:p>
          <a:p>
            <a:pPr marL="285750" indent="-285750">
              <a:buFont typeface="Arial" panose="020B0604020202020204" pitchFamily="34" charset="0"/>
              <a:buChar char="•"/>
            </a:pPr>
            <a:r>
              <a:rPr lang="da-DK" dirty="0">
                <a:solidFill>
                  <a:schemeClr val="bg2"/>
                </a:solidFill>
              </a:rPr>
              <a:t>3 Neural Networks</a:t>
            </a:r>
          </a:p>
          <a:p>
            <a:pPr marL="285750" indent="-285750">
              <a:buFont typeface="Arial" panose="020B0604020202020204" pitchFamily="34" charset="0"/>
              <a:buChar char="•"/>
            </a:pPr>
            <a:r>
              <a:rPr lang="da-DK" dirty="0">
                <a:solidFill>
                  <a:schemeClr val="bg2"/>
                </a:solidFill>
              </a:rPr>
              <a:t>4 </a:t>
            </a:r>
            <a:r>
              <a:rPr lang="da-DK" dirty="0" err="1">
                <a:solidFill>
                  <a:schemeClr val="bg2"/>
                </a:solidFill>
              </a:rPr>
              <a:t>Introduction</a:t>
            </a:r>
            <a:r>
              <a:rPr lang="da-DK" dirty="0">
                <a:solidFill>
                  <a:schemeClr val="bg2"/>
                </a:solidFill>
              </a:rPr>
              <a:t> to </a:t>
            </a:r>
            <a:r>
              <a:rPr lang="da-DK" dirty="0" err="1">
                <a:solidFill>
                  <a:schemeClr val="bg2"/>
                </a:solidFill>
              </a:rPr>
              <a:t>Physics-Informed</a:t>
            </a:r>
            <a:r>
              <a:rPr lang="da-DK" dirty="0">
                <a:solidFill>
                  <a:schemeClr val="bg2"/>
                </a:solidFill>
              </a:rPr>
              <a:t> Neural Networks</a:t>
            </a:r>
          </a:p>
          <a:p>
            <a:pPr marL="285750" indent="-285750">
              <a:buFont typeface="Arial" panose="020B0604020202020204" pitchFamily="34" charset="0"/>
              <a:buChar char="•"/>
            </a:pPr>
            <a:r>
              <a:rPr lang="da-DK" dirty="0">
                <a:solidFill>
                  <a:schemeClr val="bg2"/>
                </a:solidFill>
              </a:rPr>
              <a:t>5 Advanced </a:t>
            </a:r>
            <a:r>
              <a:rPr lang="da-DK" dirty="0" err="1">
                <a:solidFill>
                  <a:schemeClr val="bg2"/>
                </a:solidFill>
              </a:rPr>
              <a:t>Physics-Informed</a:t>
            </a:r>
            <a:r>
              <a:rPr lang="da-DK" dirty="0">
                <a:solidFill>
                  <a:schemeClr val="bg2"/>
                </a:solidFill>
              </a:rPr>
              <a:t> Neural Networks</a:t>
            </a:r>
          </a:p>
          <a:p>
            <a:pPr marL="285750" indent="-285750">
              <a:buFont typeface="Arial" panose="020B0604020202020204" pitchFamily="34" charset="0"/>
              <a:buChar char="•"/>
            </a:pPr>
            <a:r>
              <a:rPr lang="da-DK" dirty="0">
                <a:solidFill>
                  <a:schemeClr val="bg2"/>
                </a:solidFill>
              </a:rPr>
              <a:t>6 Machine Learning in </a:t>
            </a:r>
            <a:r>
              <a:rPr lang="da-DK" dirty="0" err="1">
                <a:solidFill>
                  <a:schemeClr val="bg2"/>
                </a:solidFill>
              </a:rPr>
              <a:t>Computational</a:t>
            </a:r>
            <a:r>
              <a:rPr lang="da-DK" dirty="0">
                <a:solidFill>
                  <a:schemeClr val="bg2"/>
                </a:solidFill>
              </a:rPr>
              <a:t> </a:t>
            </a:r>
            <a:r>
              <a:rPr lang="da-DK" dirty="0" err="1">
                <a:solidFill>
                  <a:schemeClr val="bg2"/>
                </a:solidFill>
              </a:rPr>
              <a:t>Mechanics</a:t>
            </a:r>
            <a:endParaRPr lang="da-DK" dirty="0">
              <a:solidFill>
                <a:schemeClr val="bg2"/>
              </a:solidFill>
            </a:endParaRPr>
          </a:p>
          <a:p>
            <a:pPr marL="285750" indent="-285750">
              <a:buFont typeface="Arial" panose="020B0604020202020204" pitchFamily="34" charset="0"/>
              <a:buChar char="•"/>
            </a:pPr>
            <a:r>
              <a:rPr lang="da-DK" dirty="0">
                <a:solidFill>
                  <a:schemeClr val="bg2"/>
                </a:solidFill>
              </a:rPr>
              <a:t>7 </a:t>
            </a:r>
            <a:r>
              <a:rPr lang="da-DK" dirty="0" err="1">
                <a:solidFill>
                  <a:schemeClr val="bg2"/>
                </a:solidFill>
              </a:rPr>
              <a:t>Material</a:t>
            </a:r>
            <a:r>
              <a:rPr lang="da-DK" dirty="0">
                <a:solidFill>
                  <a:schemeClr val="bg2"/>
                </a:solidFill>
              </a:rPr>
              <a:t> </a:t>
            </a:r>
            <a:r>
              <a:rPr lang="da-DK" dirty="0" err="1">
                <a:solidFill>
                  <a:schemeClr val="bg2"/>
                </a:solidFill>
              </a:rPr>
              <a:t>Modeling</a:t>
            </a:r>
            <a:r>
              <a:rPr lang="da-DK" dirty="0">
                <a:solidFill>
                  <a:schemeClr val="bg2"/>
                </a:solidFill>
              </a:rPr>
              <a:t> with Neural Networks</a:t>
            </a:r>
          </a:p>
          <a:p>
            <a:pPr marL="285750" indent="-285750">
              <a:buFont typeface="Arial" panose="020B0604020202020204" pitchFamily="34" charset="0"/>
              <a:buChar char="•"/>
            </a:pPr>
            <a:r>
              <a:rPr lang="da-DK" dirty="0">
                <a:solidFill>
                  <a:schemeClr val="bg2"/>
                </a:solidFill>
              </a:rPr>
              <a:t>8 Generative </a:t>
            </a:r>
            <a:r>
              <a:rPr lang="da-DK" dirty="0" err="1">
                <a:solidFill>
                  <a:schemeClr val="bg2"/>
                </a:solidFill>
              </a:rPr>
              <a:t>Artificial</a:t>
            </a:r>
            <a:r>
              <a:rPr lang="da-DK" dirty="0">
                <a:solidFill>
                  <a:schemeClr val="bg2"/>
                </a:solidFill>
              </a:rPr>
              <a:t> Intelligence</a:t>
            </a:r>
          </a:p>
          <a:p>
            <a:pPr marL="285750" indent="-285750">
              <a:buFont typeface="Arial" panose="020B0604020202020204" pitchFamily="34" charset="0"/>
              <a:buChar char="•"/>
            </a:pPr>
            <a:r>
              <a:rPr lang="da-DK" dirty="0">
                <a:solidFill>
                  <a:schemeClr val="bg2"/>
                </a:solidFill>
              </a:rPr>
              <a:t>9 Inverse Problems &amp; Deep Learning</a:t>
            </a:r>
          </a:p>
          <a:p>
            <a:pPr marL="285750" indent="-285750">
              <a:buFont typeface="Arial" panose="020B0604020202020204" pitchFamily="34" charset="0"/>
              <a:buChar char="•"/>
            </a:pPr>
            <a:r>
              <a:rPr lang="da-DK" dirty="0">
                <a:solidFill>
                  <a:schemeClr val="bg2"/>
                </a:solidFill>
              </a:rPr>
              <a:t>10 </a:t>
            </a:r>
            <a:r>
              <a:rPr lang="da-DK" dirty="0" err="1">
                <a:solidFill>
                  <a:schemeClr val="bg2"/>
                </a:solidFill>
              </a:rPr>
              <a:t>Methodological</a:t>
            </a:r>
            <a:r>
              <a:rPr lang="da-DK" dirty="0">
                <a:solidFill>
                  <a:schemeClr val="bg2"/>
                </a:solidFill>
              </a:rPr>
              <a:t> Overview of Deep Learning in </a:t>
            </a:r>
            <a:r>
              <a:rPr lang="da-DK" dirty="0" err="1">
                <a:solidFill>
                  <a:schemeClr val="bg2"/>
                </a:solidFill>
              </a:rPr>
              <a:t>Computational</a:t>
            </a:r>
            <a:r>
              <a:rPr lang="da-DK" dirty="0">
                <a:solidFill>
                  <a:schemeClr val="bg2"/>
                </a:solidFill>
              </a:rPr>
              <a:t> </a:t>
            </a:r>
            <a:r>
              <a:rPr lang="da-DK" dirty="0" err="1">
                <a:solidFill>
                  <a:schemeClr val="bg2"/>
                </a:solidFill>
              </a:rPr>
              <a:t>Mechanics</a:t>
            </a:r>
            <a:endParaRPr lang="da-DK" dirty="0">
              <a:solidFill>
                <a:schemeClr val="bg2"/>
              </a:solidFill>
            </a:endParaRPr>
          </a:p>
          <a:p>
            <a:pPr marL="285750" indent="-285750">
              <a:buFont typeface="Arial" panose="020B0604020202020204" pitchFamily="34" charset="0"/>
              <a:buChar char="•"/>
            </a:pPr>
            <a:r>
              <a:rPr lang="da-DK" dirty="0">
                <a:solidFill>
                  <a:schemeClr val="bg2"/>
                </a:solidFill>
              </a:rPr>
              <a:t>11 The Future of Deep Learning in </a:t>
            </a:r>
            <a:r>
              <a:rPr lang="da-DK" dirty="0" err="1">
                <a:solidFill>
                  <a:schemeClr val="bg2"/>
                </a:solidFill>
              </a:rPr>
              <a:t>Computational</a:t>
            </a:r>
            <a:r>
              <a:rPr lang="da-DK" dirty="0">
                <a:solidFill>
                  <a:schemeClr val="bg2"/>
                </a:solidFill>
              </a:rPr>
              <a:t> </a:t>
            </a:r>
            <a:r>
              <a:rPr lang="da-DK" dirty="0" err="1">
                <a:solidFill>
                  <a:schemeClr val="bg2"/>
                </a:solidFill>
              </a:rPr>
              <a:t>Mechanics</a:t>
            </a:r>
            <a:endParaRPr lang="da-DK" dirty="0">
              <a:solidFill>
                <a:schemeClr val="bg2"/>
              </a:solidFill>
            </a:endParaRPr>
          </a:p>
        </p:txBody>
      </p:sp>
      <p:sp>
        <p:nvSpPr>
          <p:cNvPr id="3" name="Title 2">
            <a:extLst>
              <a:ext uri="{FF2B5EF4-FFF2-40B4-BE49-F238E27FC236}">
                <a16:creationId xmlns:a16="http://schemas.microsoft.com/office/drawing/2014/main" id="{89F94D6A-9D4A-D29B-7D3C-11251106CA1C}"/>
              </a:ext>
            </a:extLst>
          </p:cNvPr>
          <p:cNvSpPr>
            <a:spLocks noGrp="1"/>
          </p:cNvSpPr>
          <p:nvPr>
            <p:ph type="title"/>
          </p:nvPr>
        </p:nvSpPr>
        <p:spPr/>
        <p:txBody>
          <a:bodyPr/>
          <a:lstStyle/>
          <a:p>
            <a:r>
              <a:rPr lang="da-DK"/>
              <a:t>Contents</a:t>
            </a:r>
            <a:endParaRPr lang="en-DE"/>
          </a:p>
        </p:txBody>
      </p:sp>
      <p:sp>
        <p:nvSpPr>
          <p:cNvPr id="4" name="Slide Number Placeholder 3">
            <a:extLst>
              <a:ext uri="{FF2B5EF4-FFF2-40B4-BE49-F238E27FC236}">
                <a16:creationId xmlns:a16="http://schemas.microsoft.com/office/drawing/2014/main" id="{A960F62C-7148-9ABB-42C8-610297BFE3ED}"/>
              </a:ext>
            </a:extLst>
          </p:cNvPr>
          <p:cNvSpPr>
            <a:spLocks noGrp="1"/>
          </p:cNvSpPr>
          <p:nvPr>
            <p:ph type="sldNum" sz="quarter" idx="11"/>
          </p:nvPr>
        </p:nvSpPr>
        <p:spPr/>
        <p:txBody>
          <a:bodyPr/>
          <a:lstStyle/>
          <a:p>
            <a:fld id="{CE58CB1E-F828-4F11-99E0-327109AF9DA4}" type="slidenum">
              <a:rPr lang="de-DE" smtClean="0"/>
              <a:pPr/>
              <a:t>13</a:t>
            </a:fld>
            <a:endParaRPr lang="de-DE"/>
          </a:p>
        </p:txBody>
      </p:sp>
      <p:sp>
        <p:nvSpPr>
          <p:cNvPr id="5" name="Footer Placeholder 4">
            <a:extLst>
              <a:ext uri="{FF2B5EF4-FFF2-40B4-BE49-F238E27FC236}">
                <a16:creationId xmlns:a16="http://schemas.microsoft.com/office/drawing/2014/main" id="{8836D3A7-43D9-9882-5B2D-6C67DC9758DF}"/>
              </a:ext>
            </a:extLst>
          </p:cNvPr>
          <p:cNvSpPr>
            <a:spLocks noGrp="1"/>
          </p:cNvSpPr>
          <p:nvPr>
            <p:ph type="ftr" sz="quarter" idx="12"/>
          </p:nvPr>
        </p:nvSpPr>
        <p:spPr/>
        <p:txBody>
          <a:bodyPr/>
          <a:lstStyle/>
          <a:p>
            <a:r>
              <a:rPr lang="de-DE"/>
              <a:t>Leon Herrmann &amp; Stefan Kollmannsberger || Deep Learning in Computational </a:t>
            </a:r>
            <a:r>
              <a:rPr lang="de-DE" err="1"/>
              <a:t>Mechanics</a:t>
            </a:r>
            <a:r>
              <a:rPr lang="de-DE"/>
              <a:t> || Bauhaus-Universität Weimar</a:t>
            </a:r>
            <a:endParaRPr lang="en-US"/>
          </a:p>
        </p:txBody>
      </p:sp>
    </p:spTree>
    <p:extLst>
      <p:ext uri="{BB962C8B-B14F-4D97-AF65-F5344CB8AC3E}">
        <p14:creationId xmlns:p14="http://schemas.microsoft.com/office/powerpoint/2010/main" val="3156141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781655-28FE-2536-EE00-9E2B8FA45D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5CF225-D1DA-D232-69CA-818EE9D4D7B6}"/>
              </a:ext>
            </a:extLst>
          </p:cNvPr>
          <p:cNvSpPr>
            <a:spLocks noGrp="1"/>
          </p:cNvSpPr>
          <p:nvPr>
            <p:ph type="title"/>
          </p:nvPr>
        </p:nvSpPr>
        <p:spPr/>
        <p:txBody>
          <a:bodyPr/>
          <a:lstStyle/>
          <a:p>
            <a:r>
              <a:rPr lang="de-DE" dirty="0"/>
              <a:t>1 Computational </a:t>
            </a:r>
            <a:r>
              <a:rPr lang="de-DE" dirty="0" err="1"/>
              <a:t>Mechanics</a:t>
            </a:r>
            <a:r>
              <a:rPr lang="de-DE" dirty="0"/>
              <a:t> </a:t>
            </a:r>
            <a:r>
              <a:rPr lang="de-DE" dirty="0" err="1"/>
              <a:t>Meets</a:t>
            </a:r>
            <a:r>
              <a:rPr lang="de-DE" dirty="0"/>
              <a:t> </a:t>
            </a:r>
            <a:r>
              <a:rPr lang="de-DE" dirty="0" err="1"/>
              <a:t>Artificial</a:t>
            </a:r>
            <a:r>
              <a:rPr lang="de-DE" dirty="0"/>
              <a:t> </a:t>
            </a:r>
            <a:r>
              <a:rPr lang="de-DE" dirty="0" err="1"/>
              <a:t>Intelligence</a:t>
            </a:r>
            <a:endParaRPr lang="en-DE" dirty="0"/>
          </a:p>
        </p:txBody>
      </p:sp>
      <p:sp>
        <p:nvSpPr>
          <p:cNvPr id="3" name="Content Placeholder 2">
            <a:extLst>
              <a:ext uri="{FF2B5EF4-FFF2-40B4-BE49-F238E27FC236}">
                <a16:creationId xmlns:a16="http://schemas.microsoft.com/office/drawing/2014/main" id="{E7831A31-E5CA-3C66-D2D7-3CE26477C93A}"/>
              </a:ext>
            </a:extLst>
          </p:cNvPr>
          <p:cNvSpPr>
            <a:spLocks noGrp="1"/>
          </p:cNvSpPr>
          <p:nvPr>
            <p:ph idx="10"/>
          </p:nvPr>
        </p:nvSpPr>
        <p:spPr>
          <a:xfrm>
            <a:off x="319088" y="1409896"/>
            <a:ext cx="8508999" cy="1611909"/>
          </a:xfrm>
        </p:spPr>
        <p:txBody>
          <a:bodyPr/>
          <a:lstStyle/>
          <a:p>
            <a:r>
              <a:rPr lang="de-DE" dirty="0"/>
              <a:t>Leon Herrmann</a:t>
            </a:r>
          </a:p>
          <a:p>
            <a:r>
              <a:rPr lang="de-DE" dirty="0"/>
              <a:t>Stefan Kollmannsberger </a:t>
            </a:r>
          </a:p>
          <a:p>
            <a:r>
              <a:rPr lang="de-DE" dirty="0"/>
              <a:t>Chair </a:t>
            </a:r>
            <a:r>
              <a:rPr lang="de-DE" dirty="0" err="1"/>
              <a:t>of</a:t>
            </a:r>
            <a:r>
              <a:rPr lang="de-DE" dirty="0"/>
              <a:t> Data Engineering in Construction</a:t>
            </a:r>
          </a:p>
          <a:p>
            <a:r>
              <a:rPr lang="de-DE" dirty="0"/>
              <a:t>Bauhaus-Universität Weimar</a:t>
            </a:r>
          </a:p>
        </p:txBody>
      </p:sp>
      <p:sp>
        <p:nvSpPr>
          <p:cNvPr id="4" name="Footer Placeholder 3">
            <a:extLst>
              <a:ext uri="{FF2B5EF4-FFF2-40B4-BE49-F238E27FC236}">
                <a16:creationId xmlns:a16="http://schemas.microsoft.com/office/drawing/2014/main" id="{0133687F-290D-9483-B868-1F26FFF62A1D}"/>
              </a:ext>
            </a:extLst>
          </p:cNvPr>
          <p:cNvSpPr>
            <a:spLocks noGrp="1"/>
          </p:cNvSpPr>
          <p:nvPr>
            <p:ph type="ftr" sz="quarter" idx="3"/>
          </p:nvPr>
        </p:nvSpPr>
        <p:spPr/>
        <p:txBody>
          <a:bodyPr/>
          <a:lstStyle/>
          <a:p>
            <a:r>
              <a:rPr lang="de-DE"/>
              <a:t>Leon Herrmann &amp; Stefan Kollmannsberger || Deep Learning in Computational Mechanics || Bauhaus-Universität Weimar</a:t>
            </a:r>
            <a:endParaRPr lang="en-US"/>
          </a:p>
        </p:txBody>
      </p:sp>
      <p:sp>
        <p:nvSpPr>
          <p:cNvPr id="5" name="Slide Number Placeholder 4">
            <a:extLst>
              <a:ext uri="{FF2B5EF4-FFF2-40B4-BE49-F238E27FC236}">
                <a16:creationId xmlns:a16="http://schemas.microsoft.com/office/drawing/2014/main" id="{7C95A8FE-51BB-8E16-0437-908B252D35C6}"/>
              </a:ext>
            </a:extLst>
          </p:cNvPr>
          <p:cNvSpPr>
            <a:spLocks noGrp="1"/>
          </p:cNvSpPr>
          <p:nvPr>
            <p:ph type="sldNum" sz="quarter" idx="12"/>
          </p:nvPr>
        </p:nvSpPr>
        <p:spPr/>
        <p:txBody>
          <a:bodyPr/>
          <a:lstStyle/>
          <a:p>
            <a:fld id="{CE58CB1E-F828-4F11-99E0-327109AF9DA4}" type="slidenum">
              <a:rPr lang="de-DE" smtClean="0"/>
              <a:pPr/>
              <a:t>14</a:t>
            </a:fld>
            <a:endParaRPr lang="de-DE"/>
          </a:p>
        </p:txBody>
      </p:sp>
      <p:sp>
        <p:nvSpPr>
          <p:cNvPr id="6" name="TextBox 5">
            <a:extLst>
              <a:ext uri="{FF2B5EF4-FFF2-40B4-BE49-F238E27FC236}">
                <a16:creationId xmlns:a16="http://schemas.microsoft.com/office/drawing/2014/main" id="{9F3EEBCC-16E4-CF9B-9A73-4F7F50072C82}"/>
              </a:ext>
            </a:extLst>
          </p:cNvPr>
          <p:cNvSpPr txBox="1"/>
          <p:nvPr/>
        </p:nvSpPr>
        <p:spPr>
          <a:xfrm>
            <a:off x="317066" y="3260414"/>
            <a:ext cx="4323812" cy="409086"/>
          </a:xfrm>
          <a:prstGeom prst="rect">
            <a:avLst/>
          </a:prstGeom>
          <a:noFill/>
        </p:spPr>
        <p:txBody>
          <a:bodyPr wrap="none" lIns="0" tIns="0" rIns="0" bIns="0" rtlCol="0">
            <a:spAutoFit/>
          </a:bodyPr>
          <a:lstStyle/>
          <a:p>
            <a:pPr>
              <a:lnSpc>
                <a:spcPct val="114000"/>
              </a:lnSpc>
            </a:pPr>
            <a:r>
              <a:rPr lang="da-DK" sz="1200" i="1" dirty="0">
                <a:solidFill>
                  <a:schemeClr val="accent3"/>
                </a:solidFill>
                <a:latin typeface="+mn-lt"/>
              </a:rPr>
              <a:t>Deep Learning in </a:t>
            </a:r>
            <a:r>
              <a:rPr lang="da-DK" sz="1200" i="1" dirty="0" err="1">
                <a:solidFill>
                  <a:schemeClr val="accent3"/>
                </a:solidFill>
                <a:latin typeface="+mn-lt"/>
              </a:rPr>
              <a:t>Computational</a:t>
            </a:r>
            <a:r>
              <a:rPr lang="da-DK" sz="1200" i="1" dirty="0">
                <a:solidFill>
                  <a:schemeClr val="accent3"/>
                </a:solidFill>
                <a:latin typeface="+mn-lt"/>
              </a:rPr>
              <a:t> </a:t>
            </a:r>
            <a:r>
              <a:rPr lang="da-DK" sz="1200" i="1" dirty="0" err="1">
                <a:solidFill>
                  <a:schemeClr val="accent3"/>
                </a:solidFill>
                <a:latin typeface="+mn-lt"/>
              </a:rPr>
              <a:t>Mechanics</a:t>
            </a:r>
            <a:r>
              <a:rPr lang="da-DK" sz="1200" i="1" dirty="0">
                <a:solidFill>
                  <a:schemeClr val="accent3"/>
                </a:solidFill>
                <a:latin typeface="+mn-lt"/>
              </a:rPr>
              <a:t> – an </a:t>
            </a:r>
            <a:r>
              <a:rPr lang="da-DK" sz="1200" i="1" dirty="0" err="1">
                <a:solidFill>
                  <a:schemeClr val="accent3"/>
                </a:solidFill>
                <a:latin typeface="+mn-lt"/>
              </a:rPr>
              <a:t>introductory</a:t>
            </a:r>
            <a:r>
              <a:rPr lang="da-DK" sz="1200" i="1" dirty="0">
                <a:solidFill>
                  <a:schemeClr val="accent3"/>
                </a:solidFill>
                <a:latin typeface="+mn-lt"/>
              </a:rPr>
              <a:t> </a:t>
            </a:r>
            <a:r>
              <a:rPr lang="da-DK" sz="1200" i="1" dirty="0" err="1">
                <a:solidFill>
                  <a:schemeClr val="accent3"/>
                </a:solidFill>
                <a:latin typeface="+mn-lt"/>
              </a:rPr>
              <a:t>course</a:t>
            </a:r>
            <a:r>
              <a:rPr lang="da-DK" sz="1200" i="1" dirty="0">
                <a:solidFill>
                  <a:schemeClr val="accent3"/>
                </a:solidFill>
                <a:latin typeface="+mn-lt"/>
              </a:rPr>
              <a:t>, </a:t>
            </a:r>
            <a:br>
              <a:rPr lang="da-DK" sz="1200" i="1" dirty="0">
                <a:solidFill>
                  <a:schemeClr val="accent3"/>
                </a:solidFill>
                <a:latin typeface="+mn-lt"/>
              </a:rPr>
            </a:br>
            <a:r>
              <a:rPr lang="da-DK" sz="1200" i="1" dirty="0">
                <a:solidFill>
                  <a:schemeClr val="accent3"/>
                </a:solidFill>
                <a:latin typeface="+mn-lt"/>
              </a:rPr>
              <a:t>Herrmann et al. 2025</a:t>
            </a:r>
            <a:endParaRPr lang="en-DE" sz="1200" i="1" dirty="0">
              <a:solidFill>
                <a:schemeClr val="accent3"/>
              </a:solidFill>
              <a:latin typeface="+mn-lt"/>
            </a:endParaRPr>
          </a:p>
        </p:txBody>
      </p:sp>
      <p:sp>
        <p:nvSpPr>
          <p:cNvPr id="9" name="TextBox 8">
            <a:extLst>
              <a:ext uri="{FF2B5EF4-FFF2-40B4-BE49-F238E27FC236}">
                <a16:creationId xmlns:a16="http://schemas.microsoft.com/office/drawing/2014/main" id="{AFE7A3BD-ED08-059E-D42A-87381916566E}"/>
              </a:ext>
            </a:extLst>
          </p:cNvPr>
          <p:cNvSpPr txBox="1"/>
          <p:nvPr/>
        </p:nvSpPr>
        <p:spPr>
          <a:xfrm>
            <a:off x="2083540" y="4677893"/>
            <a:ext cx="571054" cy="231602"/>
          </a:xfrm>
          <a:prstGeom prst="rect">
            <a:avLst/>
          </a:prstGeom>
          <a:noFill/>
        </p:spPr>
        <p:txBody>
          <a:bodyPr wrap="none" lIns="0" tIns="0" rIns="0" bIns="0" rtlCol="0">
            <a:spAutoFit/>
          </a:bodyPr>
          <a:lstStyle/>
          <a:p>
            <a:pPr>
              <a:lnSpc>
                <a:spcPct val="114000"/>
              </a:lnSpc>
            </a:pPr>
            <a:r>
              <a:rPr lang="de-DE" sz="1400" dirty="0" err="1">
                <a:latin typeface="+mn-lt"/>
              </a:rPr>
              <a:t>website</a:t>
            </a:r>
            <a:endParaRPr lang="en-US" sz="1400" dirty="0" err="1">
              <a:latin typeface="+mn-lt"/>
            </a:endParaRPr>
          </a:p>
        </p:txBody>
      </p:sp>
      <p:sp>
        <p:nvSpPr>
          <p:cNvPr id="11" name="TextBox 10">
            <a:extLst>
              <a:ext uri="{FF2B5EF4-FFF2-40B4-BE49-F238E27FC236}">
                <a16:creationId xmlns:a16="http://schemas.microsoft.com/office/drawing/2014/main" id="{E2DC0002-60A3-70A3-0BCC-C1CE326598A9}"/>
              </a:ext>
            </a:extLst>
          </p:cNvPr>
          <p:cNvSpPr txBox="1"/>
          <p:nvPr/>
        </p:nvSpPr>
        <p:spPr>
          <a:xfrm>
            <a:off x="3721316" y="4677893"/>
            <a:ext cx="365485" cy="231602"/>
          </a:xfrm>
          <a:prstGeom prst="rect">
            <a:avLst/>
          </a:prstGeom>
          <a:noFill/>
        </p:spPr>
        <p:txBody>
          <a:bodyPr wrap="none" lIns="0" tIns="0" rIns="0" bIns="0" rtlCol="0">
            <a:spAutoFit/>
          </a:bodyPr>
          <a:lstStyle/>
          <a:p>
            <a:pPr>
              <a:lnSpc>
                <a:spcPct val="114000"/>
              </a:lnSpc>
            </a:pPr>
            <a:r>
              <a:rPr lang="de-DE" sz="1400" dirty="0" err="1">
                <a:latin typeface="+mn-lt"/>
              </a:rPr>
              <a:t>book</a:t>
            </a:r>
            <a:endParaRPr lang="en-US" sz="1400" dirty="0" err="1">
              <a:latin typeface="+mn-lt"/>
            </a:endParaRPr>
          </a:p>
        </p:txBody>
      </p:sp>
      <p:pic>
        <p:nvPicPr>
          <p:cNvPr id="7" name="Picture 6">
            <a:extLst>
              <a:ext uri="{FF2B5EF4-FFF2-40B4-BE49-F238E27FC236}">
                <a16:creationId xmlns:a16="http://schemas.microsoft.com/office/drawing/2014/main" id="{668CDFFA-1614-AEAA-4FFD-9715ACBC6B60}"/>
              </a:ext>
            </a:extLst>
          </p:cNvPr>
          <p:cNvPicPr>
            <a:picLocks noChangeAspect="1"/>
          </p:cNvPicPr>
          <p:nvPr/>
        </p:nvPicPr>
        <p:blipFill>
          <a:blip r:embed="rId3"/>
          <a:srcRect/>
          <a:stretch/>
        </p:blipFill>
        <p:spPr>
          <a:xfrm>
            <a:off x="1739067" y="3472101"/>
            <a:ext cx="1260000" cy="1260000"/>
          </a:xfrm>
          <a:prstGeom prst="rect">
            <a:avLst/>
          </a:prstGeom>
        </p:spPr>
      </p:pic>
      <p:pic>
        <p:nvPicPr>
          <p:cNvPr id="12" name="Picture 11">
            <a:extLst>
              <a:ext uri="{FF2B5EF4-FFF2-40B4-BE49-F238E27FC236}">
                <a16:creationId xmlns:a16="http://schemas.microsoft.com/office/drawing/2014/main" id="{1E156695-1600-3050-5C93-23E3C3870676}"/>
              </a:ext>
            </a:extLst>
          </p:cNvPr>
          <p:cNvPicPr>
            <a:picLocks noChangeAspect="1"/>
          </p:cNvPicPr>
          <p:nvPr/>
        </p:nvPicPr>
        <p:blipFill>
          <a:blip r:embed="rId4"/>
          <a:srcRect/>
          <a:stretch/>
        </p:blipFill>
        <p:spPr>
          <a:xfrm>
            <a:off x="3274058" y="3472101"/>
            <a:ext cx="1260000" cy="1260000"/>
          </a:xfrm>
          <a:prstGeom prst="rect">
            <a:avLst/>
          </a:prstGeom>
        </p:spPr>
      </p:pic>
    </p:spTree>
    <p:extLst>
      <p:ext uri="{BB962C8B-B14F-4D97-AF65-F5344CB8AC3E}">
        <p14:creationId xmlns:p14="http://schemas.microsoft.com/office/powerpoint/2010/main" val="1239901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B8D2E3-62FA-3ED3-4505-52F53D009CF8}"/>
              </a:ext>
            </a:extLst>
          </p:cNvPr>
          <p:cNvSpPr>
            <a:spLocks noGrp="1"/>
          </p:cNvSpPr>
          <p:nvPr>
            <p:ph idx="1"/>
          </p:nvPr>
        </p:nvSpPr>
        <p:spPr/>
        <p:txBody>
          <a:bodyPr/>
          <a:lstStyle/>
          <a:p>
            <a:pPr marL="285750" indent="-285750">
              <a:buFont typeface="Arial" panose="020B0604020202020204" pitchFamily="34" charset="0"/>
              <a:buChar char="•"/>
            </a:pPr>
            <a:r>
              <a:rPr lang="da-DK" dirty="0"/>
              <a:t>1 </a:t>
            </a:r>
            <a:r>
              <a:rPr lang="da-DK" dirty="0" err="1"/>
              <a:t>Computational</a:t>
            </a:r>
            <a:r>
              <a:rPr lang="da-DK" dirty="0"/>
              <a:t> </a:t>
            </a:r>
            <a:r>
              <a:rPr lang="da-DK" dirty="0" err="1"/>
              <a:t>Mechanics</a:t>
            </a:r>
            <a:r>
              <a:rPr lang="da-DK" dirty="0"/>
              <a:t> </a:t>
            </a:r>
            <a:r>
              <a:rPr lang="da-DK" dirty="0" err="1"/>
              <a:t>Meets</a:t>
            </a:r>
            <a:r>
              <a:rPr lang="da-DK" dirty="0"/>
              <a:t> </a:t>
            </a:r>
            <a:r>
              <a:rPr lang="da-DK" dirty="0" err="1"/>
              <a:t>Artificial</a:t>
            </a:r>
            <a:r>
              <a:rPr lang="da-DK" dirty="0"/>
              <a:t> Intelligence </a:t>
            </a:r>
            <a:r>
              <a:rPr lang="da-DK" dirty="0">
                <a:solidFill>
                  <a:schemeClr val="bg2"/>
                </a:solidFill>
              </a:rPr>
              <a:t>(&amp; </a:t>
            </a:r>
            <a:r>
              <a:rPr lang="da-DK" dirty="0" err="1">
                <a:solidFill>
                  <a:schemeClr val="bg2"/>
                </a:solidFill>
              </a:rPr>
              <a:t>Introduction</a:t>
            </a:r>
            <a:r>
              <a:rPr lang="da-DK" dirty="0">
                <a:solidFill>
                  <a:schemeClr val="bg2"/>
                </a:solidFill>
              </a:rPr>
              <a:t> to </a:t>
            </a:r>
            <a:r>
              <a:rPr lang="da-DK" dirty="0" err="1">
                <a:solidFill>
                  <a:schemeClr val="bg2"/>
                </a:solidFill>
              </a:rPr>
              <a:t>PyTorch</a:t>
            </a:r>
            <a:r>
              <a:rPr lang="da-DK" dirty="0">
                <a:solidFill>
                  <a:schemeClr val="bg2"/>
                </a:solidFill>
              </a:rPr>
              <a:t>):</a:t>
            </a:r>
          </a:p>
          <a:p>
            <a:pPr marL="461963" lvl="1" indent="-285750">
              <a:buFont typeface="Arial" panose="020B0604020202020204" pitchFamily="34" charset="0"/>
              <a:buChar char="•"/>
            </a:pPr>
            <a:r>
              <a:rPr lang="da-DK" dirty="0" err="1"/>
              <a:t>What</a:t>
            </a:r>
            <a:r>
              <a:rPr lang="da-DK" dirty="0"/>
              <a:t> is </a:t>
            </a:r>
            <a:r>
              <a:rPr lang="da-DK" dirty="0" err="1"/>
              <a:t>Artificial</a:t>
            </a:r>
            <a:r>
              <a:rPr lang="da-DK" dirty="0"/>
              <a:t> Intelligence?</a:t>
            </a:r>
          </a:p>
          <a:p>
            <a:pPr marL="461963" lvl="1" indent="-285750">
              <a:buFont typeface="Arial" panose="020B0604020202020204" pitchFamily="34" charset="0"/>
              <a:buChar char="•"/>
            </a:pPr>
            <a:r>
              <a:rPr lang="da-DK" dirty="0" err="1"/>
              <a:t>History</a:t>
            </a:r>
            <a:r>
              <a:rPr lang="da-DK" dirty="0"/>
              <a:t> of </a:t>
            </a:r>
            <a:r>
              <a:rPr lang="da-DK" dirty="0" err="1"/>
              <a:t>Artificial</a:t>
            </a:r>
            <a:r>
              <a:rPr lang="da-DK" dirty="0"/>
              <a:t> Intelligence</a:t>
            </a:r>
          </a:p>
          <a:p>
            <a:pPr marL="461963" lvl="1" indent="-285750">
              <a:buFont typeface="Arial" panose="020B0604020202020204" pitchFamily="34" charset="0"/>
              <a:buChar char="•"/>
            </a:pPr>
            <a:r>
              <a:rPr lang="da-DK" dirty="0"/>
              <a:t>Recent </a:t>
            </a:r>
            <a:r>
              <a:rPr lang="da-DK" dirty="0" err="1"/>
              <a:t>Achievements</a:t>
            </a:r>
            <a:r>
              <a:rPr lang="da-DK" dirty="0"/>
              <a:t> of </a:t>
            </a:r>
            <a:r>
              <a:rPr lang="da-DK" dirty="0" err="1"/>
              <a:t>Artificial</a:t>
            </a:r>
            <a:r>
              <a:rPr lang="da-DK" dirty="0"/>
              <a:t> Intelligence</a:t>
            </a:r>
          </a:p>
          <a:p>
            <a:pPr marL="461963" lvl="1" indent="-285750">
              <a:buFont typeface="Arial" panose="020B0604020202020204" pitchFamily="34" charset="0"/>
              <a:buChar char="•"/>
            </a:pPr>
            <a:r>
              <a:rPr lang="da-DK" dirty="0" err="1"/>
              <a:t>Artificial</a:t>
            </a:r>
            <a:r>
              <a:rPr lang="da-DK" dirty="0"/>
              <a:t> Intelligence in Science</a:t>
            </a:r>
          </a:p>
          <a:p>
            <a:pPr marL="461963" lvl="1" indent="-285750">
              <a:buFont typeface="Arial" panose="020B0604020202020204" pitchFamily="34" charset="0"/>
              <a:buChar char="•"/>
            </a:pPr>
            <a:r>
              <a:rPr lang="da-DK" dirty="0"/>
              <a:t>Challenges</a:t>
            </a:r>
          </a:p>
          <a:p>
            <a:pPr marL="461963" lvl="1" indent="-285750">
              <a:buFont typeface="Arial" panose="020B0604020202020204" pitchFamily="34" charset="0"/>
              <a:buChar char="•"/>
            </a:pPr>
            <a:r>
              <a:rPr lang="da-DK" dirty="0" err="1"/>
              <a:t>Computational</a:t>
            </a:r>
            <a:r>
              <a:rPr lang="da-DK" dirty="0"/>
              <a:t> </a:t>
            </a:r>
            <a:r>
              <a:rPr lang="da-DK" dirty="0" err="1"/>
              <a:t>Mechanics</a:t>
            </a:r>
            <a:r>
              <a:rPr lang="da-DK" dirty="0"/>
              <a:t> </a:t>
            </a:r>
            <a:r>
              <a:rPr lang="da-DK" dirty="0" err="1"/>
              <a:t>Meets</a:t>
            </a:r>
            <a:r>
              <a:rPr lang="da-DK" dirty="0"/>
              <a:t> </a:t>
            </a:r>
            <a:r>
              <a:rPr lang="da-DK" dirty="0" err="1"/>
              <a:t>Artificial</a:t>
            </a:r>
            <a:r>
              <a:rPr lang="da-DK" dirty="0"/>
              <a:t> Intelligence</a:t>
            </a:r>
          </a:p>
          <a:p>
            <a:pPr marL="285750" indent="-285750">
              <a:buFont typeface="Arial" panose="020B0604020202020204" pitchFamily="34" charset="0"/>
              <a:buChar char="•"/>
            </a:pPr>
            <a:r>
              <a:rPr lang="da-DK" dirty="0">
                <a:solidFill>
                  <a:schemeClr val="bg2"/>
                </a:solidFill>
              </a:rPr>
              <a:t>2 Fundamental </a:t>
            </a:r>
            <a:r>
              <a:rPr lang="da-DK" dirty="0" err="1">
                <a:solidFill>
                  <a:schemeClr val="bg2"/>
                </a:solidFill>
              </a:rPr>
              <a:t>Concepts</a:t>
            </a:r>
            <a:r>
              <a:rPr lang="da-DK" dirty="0">
                <a:solidFill>
                  <a:schemeClr val="bg2"/>
                </a:solidFill>
              </a:rPr>
              <a:t> of Machine Learning</a:t>
            </a:r>
          </a:p>
          <a:p>
            <a:pPr marL="285750" indent="-285750">
              <a:buFont typeface="Arial" panose="020B0604020202020204" pitchFamily="34" charset="0"/>
              <a:buChar char="•"/>
            </a:pPr>
            <a:r>
              <a:rPr lang="da-DK" dirty="0">
                <a:solidFill>
                  <a:schemeClr val="bg2"/>
                </a:solidFill>
              </a:rPr>
              <a:t>3 Neural Networks</a:t>
            </a:r>
          </a:p>
          <a:p>
            <a:pPr marL="285750" indent="-285750">
              <a:buFont typeface="Arial" panose="020B0604020202020204" pitchFamily="34" charset="0"/>
              <a:buChar char="•"/>
            </a:pPr>
            <a:r>
              <a:rPr lang="da-DK" dirty="0">
                <a:solidFill>
                  <a:schemeClr val="bg2"/>
                </a:solidFill>
              </a:rPr>
              <a:t>4 </a:t>
            </a:r>
            <a:r>
              <a:rPr lang="da-DK" dirty="0" err="1">
                <a:solidFill>
                  <a:schemeClr val="bg2"/>
                </a:solidFill>
              </a:rPr>
              <a:t>Introduction</a:t>
            </a:r>
            <a:r>
              <a:rPr lang="da-DK" dirty="0">
                <a:solidFill>
                  <a:schemeClr val="bg2"/>
                </a:solidFill>
              </a:rPr>
              <a:t> to </a:t>
            </a:r>
            <a:r>
              <a:rPr lang="da-DK" dirty="0" err="1">
                <a:solidFill>
                  <a:schemeClr val="bg2"/>
                </a:solidFill>
              </a:rPr>
              <a:t>Physics-Informed</a:t>
            </a:r>
            <a:r>
              <a:rPr lang="da-DK" dirty="0">
                <a:solidFill>
                  <a:schemeClr val="bg2"/>
                </a:solidFill>
              </a:rPr>
              <a:t> Neural Networks</a:t>
            </a:r>
          </a:p>
          <a:p>
            <a:pPr marL="285750" indent="-285750">
              <a:buFont typeface="Arial" panose="020B0604020202020204" pitchFamily="34" charset="0"/>
              <a:buChar char="•"/>
            </a:pPr>
            <a:r>
              <a:rPr lang="da-DK" dirty="0">
                <a:solidFill>
                  <a:schemeClr val="bg2"/>
                </a:solidFill>
              </a:rPr>
              <a:t>5 Advanced </a:t>
            </a:r>
            <a:r>
              <a:rPr lang="da-DK" dirty="0" err="1">
                <a:solidFill>
                  <a:schemeClr val="bg2"/>
                </a:solidFill>
              </a:rPr>
              <a:t>Physics-Informed</a:t>
            </a:r>
            <a:r>
              <a:rPr lang="da-DK" dirty="0">
                <a:solidFill>
                  <a:schemeClr val="bg2"/>
                </a:solidFill>
              </a:rPr>
              <a:t> Neural Networks</a:t>
            </a:r>
          </a:p>
          <a:p>
            <a:pPr marL="285750" indent="-285750">
              <a:buFont typeface="Arial" panose="020B0604020202020204" pitchFamily="34" charset="0"/>
              <a:buChar char="•"/>
            </a:pPr>
            <a:r>
              <a:rPr lang="da-DK" dirty="0">
                <a:solidFill>
                  <a:schemeClr val="bg2"/>
                </a:solidFill>
              </a:rPr>
              <a:t>6 Machine Learning in </a:t>
            </a:r>
            <a:r>
              <a:rPr lang="da-DK" dirty="0" err="1">
                <a:solidFill>
                  <a:schemeClr val="bg2"/>
                </a:solidFill>
              </a:rPr>
              <a:t>Computational</a:t>
            </a:r>
            <a:r>
              <a:rPr lang="da-DK" dirty="0">
                <a:solidFill>
                  <a:schemeClr val="bg2"/>
                </a:solidFill>
              </a:rPr>
              <a:t> </a:t>
            </a:r>
            <a:r>
              <a:rPr lang="da-DK" dirty="0" err="1">
                <a:solidFill>
                  <a:schemeClr val="bg2"/>
                </a:solidFill>
              </a:rPr>
              <a:t>Mechanics</a:t>
            </a:r>
            <a:endParaRPr lang="da-DK" dirty="0">
              <a:solidFill>
                <a:schemeClr val="bg2"/>
              </a:solidFill>
            </a:endParaRPr>
          </a:p>
          <a:p>
            <a:pPr marL="285750" indent="-285750">
              <a:buFont typeface="Arial" panose="020B0604020202020204" pitchFamily="34" charset="0"/>
              <a:buChar char="•"/>
            </a:pPr>
            <a:r>
              <a:rPr lang="da-DK" dirty="0">
                <a:solidFill>
                  <a:schemeClr val="bg2"/>
                </a:solidFill>
              </a:rPr>
              <a:t>7 </a:t>
            </a:r>
            <a:r>
              <a:rPr lang="da-DK" dirty="0" err="1">
                <a:solidFill>
                  <a:schemeClr val="bg2"/>
                </a:solidFill>
              </a:rPr>
              <a:t>Material</a:t>
            </a:r>
            <a:r>
              <a:rPr lang="da-DK" dirty="0">
                <a:solidFill>
                  <a:schemeClr val="bg2"/>
                </a:solidFill>
              </a:rPr>
              <a:t> </a:t>
            </a:r>
            <a:r>
              <a:rPr lang="da-DK" dirty="0" err="1">
                <a:solidFill>
                  <a:schemeClr val="bg2"/>
                </a:solidFill>
              </a:rPr>
              <a:t>Modeling</a:t>
            </a:r>
            <a:r>
              <a:rPr lang="da-DK" dirty="0">
                <a:solidFill>
                  <a:schemeClr val="bg2"/>
                </a:solidFill>
              </a:rPr>
              <a:t> with Neural Networks</a:t>
            </a:r>
          </a:p>
          <a:p>
            <a:pPr marL="285750" indent="-285750">
              <a:buFont typeface="Arial" panose="020B0604020202020204" pitchFamily="34" charset="0"/>
              <a:buChar char="•"/>
            </a:pPr>
            <a:r>
              <a:rPr lang="da-DK" dirty="0">
                <a:solidFill>
                  <a:schemeClr val="bg2"/>
                </a:solidFill>
              </a:rPr>
              <a:t>8 Generative </a:t>
            </a:r>
            <a:r>
              <a:rPr lang="da-DK" dirty="0" err="1">
                <a:solidFill>
                  <a:schemeClr val="bg2"/>
                </a:solidFill>
              </a:rPr>
              <a:t>Artificial</a:t>
            </a:r>
            <a:r>
              <a:rPr lang="da-DK" dirty="0">
                <a:solidFill>
                  <a:schemeClr val="bg2"/>
                </a:solidFill>
              </a:rPr>
              <a:t> Intelligence</a:t>
            </a:r>
          </a:p>
          <a:p>
            <a:pPr marL="285750" indent="-285750">
              <a:buFont typeface="Arial" panose="020B0604020202020204" pitchFamily="34" charset="0"/>
              <a:buChar char="•"/>
            </a:pPr>
            <a:r>
              <a:rPr lang="da-DK" dirty="0">
                <a:solidFill>
                  <a:schemeClr val="bg2"/>
                </a:solidFill>
              </a:rPr>
              <a:t>9 Inverse Problems &amp; Deep Learning</a:t>
            </a:r>
          </a:p>
          <a:p>
            <a:pPr marL="285750" indent="-285750">
              <a:buFont typeface="Arial" panose="020B0604020202020204" pitchFamily="34" charset="0"/>
              <a:buChar char="•"/>
            </a:pPr>
            <a:r>
              <a:rPr lang="da-DK" dirty="0">
                <a:solidFill>
                  <a:schemeClr val="bg2"/>
                </a:solidFill>
              </a:rPr>
              <a:t>10 </a:t>
            </a:r>
            <a:r>
              <a:rPr lang="da-DK" dirty="0" err="1">
                <a:solidFill>
                  <a:schemeClr val="bg2"/>
                </a:solidFill>
              </a:rPr>
              <a:t>Methodological</a:t>
            </a:r>
            <a:r>
              <a:rPr lang="da-DK" dirty="0">
                <a:solidFill>
                  <a:schemeClr val="bg2"/>
                </a:solidFill>
              </a:rPr>
              <a:t> Overview of Deep Learning in </a:t>
            </a:r>
            <a:r>
              <a:rPr lang="da-DK" dirty="0" err="1">
                <a:solidFill>
                  <a:schemeClr val="bg2"/>
                </a:solidFill>
              </a:rPr>
              <a:t>Computational</a:t>
            </a:r>
            <a:r>
              <a:rPr lang="da-DK" dirty="0">
                <a:solidFill>
                  <a:schemeClr val="bg2"/>
                </a:solidFill>
              </a:rPr>
              <a:t> </a:t>
            </a:r>
            <a:r>
              <a:rPr lang="da-DK" dirty="0" err="1">
                <a:solidFill>
                  <a:schemeClr val="bg2"/>
                </a:solidFill>
              </a:rPr>
              <a:t>Mechanics</a:t>
            </a:r>
            <a:endParaRPr lang="da-DK" dirty="0">
              <a:solidFill>
                <a:schemeClr val="bg2"/>
              </a:solidFill>
            </a:endParaRPr>
          </a:p>
          <a:p>
            <a:pPr marL="285750" indent="-285750">
              <a:buFont typeface="Arial" panose="020B0604020202020204" pitchFamily="34" charset="0"/>
              <a:buChar char="•"/>
            </a:pPr>
            <a:r>
              <a:rPr lang="da-DK" dirty="0">
                <a:solidFill>
                  <a:schemeClr val="bg2"/>
                </a:solidFill>
              </a:rPr>
              <a:t>11 The Future of Deep Learning in </a:t>
            </a:r>
            <a:r>
              <a:rPr lang="da-DK" dirty="0" err="1">
                <a:solidFill>
                  <a:schemeClr val="bg2"/>
                </a:solidFill>
              </a:rPr>
              <a:t>Computational</a:t>
            </a:r>
            <a:r>
              <a:rPr lang="da-DK" dirty="0">
                <a:solidFill>
                  <a:schemeClr val="bg2"/>
                </a:solidFill>
              </a:rPr>
              <a:t> </a:t>
            </a:r>
            <a:r>
              <a:rPr lang="da-DK" dirty="0" err="1">
                <a:solidFill>
                  <a:schemeClr val="bg2"/>
                </a:solidFill>
              </a:rPr>
              <a:t>Mechanics</a:t>
            </a:r>
            <a:endParaRPr lang="da-DK" dirty="0">
              <a:solidFill>
                <a:schemeClr val="bg2"/>
              </a:solidFill>
            </a:endParaRPr>
          </a:p>
        </p:txBody>
      </p:sp>
      <p:sp>
        <p:nvSpPr>
          <p:cNvPr id="3" name="Title 2">
            <a:extLst>
              <a:ext uri="{FF2B5EF4-FFF2-40B4-BE49-F238E27FC236}">
                <a16:creationId xmlns:a16="http://schemas.microsoft.com/office/drawing/2014/main" id="{DFBF6F85-170B-A30E-33B7-C2E6A5DD75DD}"/>
              </a:ext>
            </a:extLst>
          </p:cNvPr>
          <p:cNvSpPr>
            <a:spLocks noGrp="1"/>
          </p:cNvSpPr>
          <p:nvPr>
            <p:ph type="title"/>
          </p:nvPr>
        </p:nvSpPr>
        <p:spPr/>
        <p:txBody>
          <a:bodyPr/>
          <a:lstStyle/>
          <a:p>
            <a:r>
              <a:rPr lang="da-DK"/>
              <a:t>Contents</a:t>
            </a:r>
            <a:endParaRPr lang="en-DE"/>
          </a:p>
        </p:txBody>
      </p:sp>
      <p:sp>
        <p:nvSpPr>
          <p:cNvPr id="4" name="Slide Number Placeholder 3">
            <a:extLst>
              <a:ext uri="{FF2B5EF4-FFF2-40B4-BE49-F238E27FC236}">
                <a16:creationId xmlns:a16="http://schemas.microsoft.com/office/drawing/2014/main" id="{67DAA654-E2B3-96C9-445E-07E4B5ABC450}"/>
              </a:ext>
            </a:extLst>
          </p:cNvPr>
          <p:cNvSpPr>
            <a:spLocks noGrp="1"/>
          </p:cNvSpPr>
          <p:nvPr>
            <p:ph type="sldNum" sz="quarter" idx="11"/>
          </p:nvPr>
        </p:nvSpPr>
        <p:spPr/>
        <p:txBody>
          <a:bodyPr/>
          <a:lstStyle/>
          <a:p>
            <a:fld id="{CE58CB1E-F828-4F11-99E0-327109AF9DA4}" type="slidenum">
              <a:rPr lang="de-DE" smtClean="0"/>
              <a:pPr/>
              <a:t>2</a:t>
            </a:fld>
            <a:endParaRPr lang="de-DE"/>
          </a:p>
        </p:txBody>
      </p:sp>
      <p:sp>
        <p:nvSpPr>
          <p:cNvPr id="5" name="Footer Placeholder 4">
            <a:extLst>
              <a:ext uri="{FF2B5EF4-FFF2-40B4-BE49-F238E27FC236}">
                <a16:creationId xmlns:a16="http://schemas.microsoft.com/office/drawing/2014/main" id="{530B75BC-0336-09DB-12FD-989D41FC2141}"/>
              </a:ext>
            </a:extLst>
          </p:cNvPr>
          <p:cNvSpPr>
            <a:spLocks noGrp="1"/>
          </p:cNvSpPr>
          <p:nvPr>
            <p:ph type="ftr" sz="quarter" idx="12"/>
          </p:nvPr>
        </p:nvSpPr>
        <p:spPr/>
        <p:txBody>
          <a:bodyPr/>
          <a:lstStyle/>
          <a:p>
            <a:r>
              <a:rPr lang="de-DE"/>
              <a:t>Leon Herrmann &amp; Stefan Kollmannsberger || Deep Learning in Computational </a:t>
            </a:r>
            <a:r>
              <a:rPr lang="de-DE" err="1"/>
              <a:t>Mechanics</a:t>
            </a:r>
            <a:r>
              <a:rPr lang="de-DE"/>
              <a:t> || Bauhaus-Universität Weimar</a:t>
            </a:r>
            <a:endParaRPr lang="en-US"/>
          </a:p>
        </p:txBody>
      </p:sp>
    </p:spTree>
    <p:extLst>
      <p:ext uri="{BB962C8B-B14F-4D97-AF65-F5344CB8AC3E}">
        <p14:creationId xmlns:p14="http://schemas.microsoft.com/office/powerpoint/2010/main" val="75501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A992F5-03D1-19E5-F259-E8977930C1B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8868A5-7B19-6D1A-8D52-13D8D19DE113}"/>
              </a:ext>
            </a:extLst>
          </p:cNvPr>
          <p:cNvSpPr>
            <a:spLocks noGrp="1"/>
          </p:cNvSpPr>
          <p:nvPr>
            <p:ph idx="1"/>
          </p:nvPr>
        </p:nvSpPr>
        <p:spPr/>
        <p:txBody>
          <a:bodyPr/>
          <a:lstStyle/>
          <a:p>
            <a:r>
              <a:rPr lang="en-GB" b="1" dirty="0"/>
              <a:t>Artificial Intelligence</a:t>
            </a:r>
          </a:p>
          <a:p>
            <a:pPr marL="285750" indent="-285750">
              <a:buFont typeface="Arial" panose="020B0604020202020204" pitchFamily="34" charset="0"/>
              <a:buChar char="•"/>
            </a:pPr>
            <a:r>
              <a:rPr lang="en-GB" dirty="0"/>
              <a:t>“Intelligence exhibited by machines/computers“</a:t>
            </a:r>
          </a:p>
          <a:p>
            <a:pPr marL="285750" indent="-285750">
              <a:buFont typeface="Arial" panose="020B0604020202020204" pitchFamily="34" charset="0"/>
              <a:buChar char="•"/>
            </a:pPr>
            <a:r>
              <a:rPr lang="en-GB" dirty="0"/>
              <a:t>(Total) </a:t>
            </a:r>
            <a:r>
              <a:rPr lang="en-GB" dirty="0">
                <a:solidFill>
                  <a:schemeClr val="bg2"/>
                </a:solidFill>
              </a:rPr>
              <a:t>Turing test</a:t>
            </a:r>
            <a:r>
              <a:rPr lang="en-GB" dirty="0"/>
              <a:t> requires: natural language processing, knowledge representation, automated reasoning, machine learning, (computer vision, robotics)</a:t>
            </a:r>
          </a:p>
          <a:p>
            <a:r>
              <a:rPr lang="en-GB" b="1" dirty="0"/>
              <a:t>Intelligence</a:t>
            </a:r>
          </a:p>
          <a:p>
            <a:pPr marL="285750" indent="-285750">
              <a:buFont typeface="Arial" panose="020B0604020202020204" pitchFamily="34" charset="0"/>
              <a:buChar char="•"/>
            </a:pPr>
            <a:r>
              <a:rPr lang="en-GB" dirty="0">
                <a:solidFill>
                  <a:schemeClr val="bg2"/>
                </a:solidFill>
              </a:rPr>
              <a:t>Human</a:t>
            </a:r>
            <a:r>
              <a:rPr lang="en-GB" dirty="0"/>
              <a:t> or </a:t>
            </a:r>
            <a:r>
              <a:rPr lang="en-GB" dirty="0">
                <a:solidFill>
                  <a:schemeClr val="bg2"/>
                </a:solidFill>
              </a:rPr>
              <a:t>rational</a:t>
            </a:r>
            <a:r>
              <a:rPr lang="en-GB" dirty="0"/>
              <a:t>?</a:t>
            </a:r>
          </a:p>
          <a:p>
            <a:pPr marL="285750" indent="-285750">
              <a:buFont typeface="Arial" panose="020B0604020202020204" pitchFamily="34" charset="0"/>
              <a:buChar char="•"/>
            </a:pPr>
            <a:r>
              <a:rPr lang="en-GB" dirty="0">
                <a:solidFill>
                  <a:schemeClr val="bg2"/>
                </a:solidFill>
              </a:rPr>
              <a:t>Intelligent thoughts</a:t>
            </a:r>
            <a:r>
              <a:rPr lang="en-GB" dirty="0"/>
              <a:t> or </a:t>
            </a:r>
            <a:r>
              <a:rPr lang="en-GB" dirty="0">
                <a:solidFill>
                  <a:schemeClr val="bg2"/>
                </a:solidFill>
              </a:rPr>
              <a:t>intelligent </a:t>
            </a:r>
            <a:r>
              <a:rPr lang="en-GB" dirty="0" err="1">
                <a:solidFill>
                  <a:schemeClr val="bg2"/>
                </a:solidFill>
              </a:rPr>
              <a:t>behavior</a:t>
            </a:r>
            <a:r>
              <a:rPr lang="en-GB" dirty="0"/>
              <a:t>?</a:t>
            </a:r>
          </a:p>
          <a:p>
            <a:endParaRPr lang="en-GB" b="1" dirty="0"/>
          </a:p>
          <a:p>
            <a:r>
              <a:rPr lang="en-GB" b="1" dirty="0"/>
              <a:t>Machine Learning</a:t>
            </a:r>
          </a:p>
          <a:p>
            <a:pPr marL="285750" indent="-285750">
              <a:buFont typeface="Arial" panose="020B0604020202020204" pitchFamily="34" charset="0"/>
              <a:buChar char="•"/>
            </a:pPr>
            <a:r>
              <a:rPr lang="en-GB" dirty="0"/>
              <a:t>“Learn from data &amp; generalize to unseen data </a:t>
            </a:r>
            <a:br>
              <a:rPr lang="en-GB" dirty="0"/>
            </a:br>
            <a:r>
              <a:rPr lang="en-GB" dirty="0"/>
              <a:t>(without explicit instructions)”</a:t>
            </a:r>
          </a:p>
          <a:p>
            <a:r>
              <a:rPr lang="en-GB" b="1" dirty="0"/>
              <a:t>Deep Learning</a:t>
            </a:r>
          </a:p>
          <a:p>
            <a:pPr marL="285750" indent="-285750">
              <a:buFont typeface="Arial" panose="020B0604020202020204" pitchFamily="34" charset="0"/>
              <a:buChar char="•"/>
            </a:pPr>
            <a:r>
              <a:rPr lang="en-GB" dirty="0"/>
              <a:t>“Training (deep) </a:t>
            </a:r>
            <a:r>
              <a:rPr lang="en-GB" dirty="0">
                <a:solidFill>
                  <a:schemeClr val="bg2"/>
                </a:solidFill>
              </a:rPr>
              <a:t>neural networks</a:t>
            </a:r>
            <a:r>
              <a:rPr lang="en-GB" dirty="0"/>
              <a:t>”</a:t>
            </a:r>
          </a:p>
          <a:p>
            <a:endParaRPr lang="en-GB" dirty="0"/>
          </a:p>
          <a:p>
            <a:pPr marL="285750" indent="-285750">
              <a:buFont typeface="Arial" panose="020B0604020202020204" pitchFamily="34" charset="0"/>
              <a:buChar char="•"/>
            </a:pPr>
            <a:endParaRPr lang="en-GB" dirty="0"/>
          </a:p>
        </p:txBody>
      </p:sp>
      <p:sp>
        <p:nvSpPr>
          <p:cNvPr id="3" name="Title 2">
            <a:extLst>
              <a:ext uri="{FF2B5EF4-FFF2-40B4-BE49-F238E27FC236}">
                <a16:creationId xmlns:a16="http://schemas.microsoft.com/office/drawing/2014/main" id="{CABC7BC1-6ED2-66E5-4380-974F4D2823BE}"/>
              </a:ext>
            </a:extLst>
          </p:cNvPr>
          <p:cNvSpPr>
            <a:spLocks noGrp="1"/>
          </p:cNvSpPr>
          <p:nvPr>
            <p:ph type="title"/>
          </p:nvPr>
        </p:nvSpPr>
        <p:spPr/>
        <p:txBody>
          <a:bodyPr/>
          <a:lstStyle/>
          <a:p>
            <a:r>
              <a:rPr lang="de-DE" dirty="0" err="1"/>
              <a:t>What</a:t>
            </a:r>
            <a:r>
              <a:rPr lang="de-DE" dirty="0"/>
              <a:t> </a:t>
            </a:r>
            <a:r>
              <a:rPr lang="de-DE" dirty="0" err="1"/>
              <a:t>is</a:t>
            </a:r>
            <a:r>
              <a:rPr lang="de-DE" dirty="0"/>
              <a:t> </a:t>
            </a:r>
            <a:r>
              <a:rPr lang="de-DE" dirty="0" err="1"/>
              <a:t>Artificial</a:t>
            </a:r>
            <a:r>
              <a:rPr lang="de-DE" dirty="0"/>
              <a:t> </a:t>
            </a:r>
            <a:r>
              <a:rPr lang="de-DE" dirty="0" err="1"/>
              <a:t>Intelligence</a:t>
            </a:r>
            <a:r>
              <a:rPr lang="de-DE" dirty="0"/>
              <a:t>?</a:t>
            </a:r>
            <a:endParaRPr lang="en-US" dirty="0"/>
          </a:p>
        </p:txBody>
      </p:sp>
      <p:sp>
        <p:nvSpPr>
          <p:cNvPr id="4" name="Slide Number Placeholder 3">
            <a:extLst>
              <a:ext uri="{FF2B5EF4-FFF2-40B4-BE49-F238E27FC236}">
                <a16:creationId xmlns:a16="http://schemas.microsoft.com/office/drawing/2014/main" id="{BE563518-E02F-2F06-0943-0653D391268F}"/>
              </a:ext>
            </a:extLst>
          </p:cNvPr>
          <p:cNvSpPr>
            <a:spLocks noGrp="1"/>
          </p:cNvSpPr>
          <p:nvPr>
            <p:ph type="sldNum" sz="quarter" idx="11"/>
          </p:nvPr>
        </p:nvSpPr>
        <p:spPr/>
        <p:txBody>
          <a:bodyPr/>
          <a:lstStyle/>
          <a:p>
            <a:fld id="{CE58CB1E-F828-4F11-99E0-327109AF9DA4}" type="slidenum">
              <a:rPr lang="de-DE" smtClean="0"/>
              <a:pPr/>
              <a:t>3</a:t>
            </a:fld>
            <a:endParaRPr lang="de-DE"/>
          </a:p>
        </p:txBody>
      </p:sp>
      <p:sp>
        <p:nvSpPr>
          <p:cNvPr id="5" name="Footer Placeholder 4">
            <a:extLst>
              <a:ext uri="{FF2B5EF4-FFF2-40B4-BE49-F238E27FC236}">
                <a16:creationId xmlns:a16="http://schemas.microsoft.com/office/drawing/2014/main" id="{C753936A-84BA-CD7A-76A1-53B84BC9F43F}"/>
              </a:ext>
            </a:extLst>
          </p:cNvPr>
          <p:cNvSpPr>
            <a:spLocks noGrp="1"/>
          </p:cNvSpPr>
          <p:nvPr>
            <p:ph type="ftr" sz="quarter" idx="12"/>
          </p:nvPr>
        </p:nvSpPr>
        <p:spPr/>
        <p:txBody>
          <a:bodyPr/>
          <a:lstStyle/>
          <a:p>
            <a:r>
              <a:rPr lang="de-DE"/>
              <a:t>Leon Herrmann &amp; Stefan Kollmannsberger || Deep Learning in Computational Mechanics || Bauhaus-Universität Weimar</a:t>
            </a:r>
            <a:endParaRPr lang="en-US"/>
          </a:p>
        </p:txBody>
      </p:sp>
      <p:pic>
        <p:nvPicPr>
          <p:cNvPr id="7" name="Picture 6">
            <a:extLst>
              <a:ext uri="{FF2B5EF4-FFF2-40B4-BE49-F238E27FC236}">
                <a16:creationId xmlns:a16="http://schemas.microsoft.com/office/drawing/2014/main" id="{BC82055F-AD49-C187-86DF-A402ACDF0A77}"/>
              </a:ext>
            </a:extLst>
          </p:cNvPr>
          <p:cNvPicPr>
            <a:picLocks noChangeAspect="1"/>
          </p:cNvPicPr>
          <p:nvPr/>
        </p:nvPicPr>
        <p:blipFill>
          <a:blip r:embed="rId2"/>
          <a:srcRect r="73196"/>
          <a:stretch/>
        </p:blipFill>
        <p:spPr>
          <a:xfrm>
            <a:off x="4149901" y="1798763"/>
            <a:ext cx="1503122" cy="2190435"/>
          </a:xfrm>
          <a:prstGeom prst="rect">
            <a:avLst/>
          </a:prstGeom>
        </p:spPr>
      </p:pic>
      <p:pic>
        <p:nvPicPr>
          <p:cNvPr id="6" name="Picture 5">
            <a:extLst>
              <a:ext uri="{FF2B5EF4-FFF2-40B4-BE49-F238E27FC236}">
                <a16:creationId xmlns:a16="http://schemas.microsoft.com/office/drawing/2014/main" id="{B7501475-4AA5-4F93-D217-BB995B8F7B40}"/>
              </a:ext>
            </a:extLst>
          </p:cNvPr>
          <p:cNvPicPr>
            <a:picLocks noChangeAspect="1"/>
          </p:cNvPicPr>
          <p:nvPr/>
        </p:nvPicPr>
        <p:blipFill>
          <a:blip r:embed="rId2"/>
          <a:srcRect l="55934"/>
          <a:stretch/>
        </p:blipFill>
        <p:spPr>
          <a:xfrm>
            <a:off x="6565378" y="1713985"/>
            <a:ext cx="2471185" cy="2190435"/>
          </a:xfrm>
          <a:prstGeom prst="rect">
            <a:avLst/>
          </a:prstGeom>
        </p:spPr>
      </p:pic>
      <p:sp>
        <p:nvSpPr>
          <p:cNvPr id="8" name="TextBox 7">
            <a:extLst>
              <a:ext uri="{FF2B5EF4-FFF2-40B4-BE49-F238E27FC236}">
                <a16:creationId xmlns:a16="http://schemas.microsoft.com/office/drawing/2014/main" id="{97E8EA13-441C-C560-B1BF-E926632EA183}"/>
              </a:ext>
            </a:extLst>
          </p:cNvPr>
          <p:cNvSpPr txBox="1"/>
          <p:nvPr/>
        </p:nvSpPr>
        <p:spPr>
          <a:xfrm>
            <a:off x="5968184" y="2695399"/>
            <a:ext cx="282033" cy="198581"/>
          </a:xfrm>
          <a:prstGeom prst="rect">
            <a:avLst/>
          </a:prstGeom>
          <a:solidFill>
            <a:schemeClr val="bg1">
              <a:lumMod val="95000"/>
            </a:schemeClr>
          </a:solidFill>
        </p:spPr>
        <p:txBody>
          <a:bodyPr wrap="square" lIns="0" tIns="0" rIns="0" bIns="0" rtlCol="0">
            <a:spAutoFit/>
          </a:bodyPr>
          <a:lstStyle/>
          <a:p>
            <a:pPr>
              <a:lnSpc>
                <a:spcPct val="114000"/>
              </a:lnSpc>
            </a:pPr>
            <a:r>
              <a:rPr lang="de-DE" sz="1200" dirty="0" err="1">
                <a:latin typeface="+mn-lt"/>
              </a:rPr>
              <a:t>Or</a:t>
            </a:r>
            <a:r>
              <a:rPr lang="de-DE" sz="1200" dirty="0">
                <a:latin typeface="+mn-lt"/>
              </a:rPr>
              <a:t>?</a:t>
            </a:r>
            <a:endParaRPr lang="en-DE" sz="1200" dirty="0">
              <a:latin typeface="+mn-lt"/>
            </a:endParaRPr>
          </a:p>
        </p:txBody>
      </p:sp>
      <p:sp>
        <p:nvSpPr>
          <p:cNvPr id="9" name="TextBox 8">
            <a:extLst>
              <a:ext uri="{FF2B5EF4-FFF2-40B4-BE49-F238E27FC236}">
                <a16:creationId xmlns:a16="http://schemas.microsoft.com/office/drawing/2014/main" id="{B00541A7-9ADF-5A85-71E6-1F09963EC346}"/>
              </a:ext>
            </a:extLst>
          </p:cNvPr>
          <p:cNvSpPr txBox="1"/>
          <p:nvPr/>
        </p:nvSpPr>
        <p:spPr>
          <a:xfrm>
            <a:off x="4572000" y="3939482"/>
            <a:ext cx="3483409" cy="409086"/>
          </a:xfrm>
          <a:prstGeom prst="rect">
            <a:avLst/>
          </a:prstGeom>
          <a:noFill/>
        </p:spPr>
        <p:txBody>
          <a:bodyPr wrap="square" lIns="0" tIns="0" rIns="0" bIns="0" rtlCol="0">
            <a:spAutoFit/>
          </a:bodyPr>
          <a:lstStyle/>
          <a:p>
            <a:pPr>
              <a:lnSpc>
                <a:spcPct val="114000"/>
              </a:lnSpc>
            </a:pPr>
            <a:r>
              <a:rPr lang="da-DK" sz="1200" i="1" dirty="0" err="1">
                <a:solidFill>
                  <a:schemeClr val="accent2"/>
                </a:solidFill>
                <a:latin typeface="+mn-lt"/>
              </a:rPr>
              <a:t>Inspired</a:t>
            </a:r>
            <a:r>
              <a:rPr lang="da-DK" sz="1200" i="1" dirty="0">
                <a:solidFill>
                  <a:schemeClr val="accent2"/>
                </a:solidFill>
                <a:latin typeface="+mn-lt"/>
              </a:rPr>
              <a:t> by Rebekka </a:t>
            </a:r>
            <a:r>
              <a:rPr lang="da-DK" sz="1200" i="1" dirty="0" err="1">
                <a:solidFill>
                  <a:schemeClr val="accent2"/>
                </a:solidFill>
                <a:latin typeface="+mn-lt"/>
              </a:rPr>
              <a:t>Woldseth</a:t>
            </a:r>
            <a:r>
              <a:rPr lang="da-DK" sz="1200" i="1" dirty="0">
                <a:solidFill>
                  <a:schemeClr val="accent2"/>
                </a:solidFill>
                <a:latin typeface="+mn-lt"/>
              </a:rPr>
              <a:t>, </a:t>
            </a:r>
            <a:r>
              <a:rPr lang="da-DK" sz="1200" i="1" dirty="0" err="1">
                <a:solidFill>
                  <a:schemeClr val="accent2"/>
                </a:solidFill>
                <a:latin typeface="+mn-lt"/>
              </a:rPr>
              <a:t>author</a:t>
            </a:r>
            <a:r>
              <a:rPr lang="da-DK" sz="1200" i="1" dirty="0">
                <a:solidFill>
                  <a:schemeClr val="accent2"/>
                </a:solidFill>
                <a:latin typeface="+mn-lt"/>
              </a:rPr>
              <a:t> of ”On the </a:t>
            </a:r>
            <a:r>
              <a:rPr lang="da-DK" sz="1200" i="1" dirty="0" err="1">
                <a:solidFill>
                  <a:schemeClr val="accent2"/>
                </a:solidFill>
                <a:latin typeface="+mn-lt"/>
              </a:rPr>
              <a:t>use</a:t>
            </a:r>
            <a:r>
              <a:rPr lang="da-DK" sz="1200" i="1" dirty="0">
                <a:solidFill>
                  <a:schemeClr val="accent2"/>
                </a:solidFill>
                <a:latin typeface="+mn-lt"/>
              </a:rPr>
              <a:t> of </a:t>
            </a:r>
            <a:r>
              <a:rPr lang="da-DK" sz="1200" i="1" dirty="0" err="1">
                <a:solidFill>
                  <a:schemeClr val="accent2"/>
                </a:solidFill>
                <a:latin typeface="+mn-lt"/>
              </a:rPr>
              <a:t>artificial</a:t>
            </a:r>
            <a:r>
              <a:rPr lang="da-DK" sz="1200" i="1" dirty="0">
                <a:solidFill>
                  <a:schemeClr val="accent2"/>
                </a:solidFill>
                <a:latin typeface="+mn-lt"/>
              </a:rPr>
              <a:t> neural </a:t>
            </a:r>
            <a:r>
              <a:rPr lang="da-DK" sz="1200" i="1" dirty="0" err="1">
                <a:solidFill>
                  <a:schemeClr val="accent2"/>
                </a:solidFill>
                <a:latin typeface="+mn-lt"/>
              </a:rPr>
              <a:t>networks</a:t>
            </a:r>
            <a:r>
              <a:rPr lang="da-DK" sz="1200" i="1" dirty="0">
                <a:solidFill>
                  <a:schemeClr val="accent2"/>
                </a:solidFill>
                <a:latin typeface="+mn-lt"/>
              </a:rPr>
              <a:t> in </a:t>
            </a:r>
            <a:r>
              <a:rPr lang="da-DK" sz="1200" i="1" dirty="0" err="1">
                <a:solidFill>
                  <a:schemeClr val="accent2"/>
                </a:solidFill>
                <a:latin typeface="+mn-lt"/>
              </a:rPr>
              <a:t>topology</a:t>
            </a:r>
            <a:r>
              <a:rPr lang="da-DK" sz="1200" i="1" dirty="0">
                <a:solidFill>
                  <a:schemeClr val="accent2"/>
                </a:solidFill>
                <a:latin typeface="+mn-lt"/>
              </a:rPr>
              <a:t> </a:t>
            </a:r>
            <a:r>
              <a:rPr lang="da-DK" sz="1200" i="1" dirty="0" err="1">
                <a:solidFill>
                  <a:schemeClr val="accent2"/>
                </a:solidFill>
                <a:latin typeface="+mn-lt"/>
              </a:rPr>
              <a:t>optimisation</a:t>
            </a:r>
            <a:r>
              <a:rPr lang="da-DK" sz="1200" i="1" dirty="0">
                <a:solidFill>
                  <a:schemeClr val="accent2"/>
                </a:solidFill>
                <a:latin typeface="+mn-lt"/>
              </a:rPr>
              <a:t>”</a:t>
            </a:r>
            <a:endParaRPr lang="en-DE" sz="1200" i="1" dirty="0">
              <a:solidFill>
                <a:schemeClr val="accent2"/>
              </a:solidFill>
              <a:latin typeface="+mn-lt"/>
            </a:endParaRPr>
          </a:p>
        </p:txBody>
      </p:sp>
      <p:sp>
        <p:nvSpPr>
          <p:cNvPr id="10" name="TextBox 9">
            <a:extLst>
              <a:ext uri="{FF2B5EF4-FFF2-40B4-BE49-F238E27FC236}">
                <a16:creationId xmlns:a16="http://schemas.microsoft.com/office/drawing/2014/main" id="{FE9DCD1A-2C29-77F3-5A71-B793730171F4}"/>
              </a:ext>
            </a:extLst>
          </p:cNvPr>
          <p:cNvSpPr txBox="1"/>
          <p:nvPr/>
        </p:nvSpPr>
        <p:spPr>
          <a:xfrm>
            <a:off x="4939073" y="564841"/>
            <a:ext cx="3787575" cy="198581"/>
          </a:xfrm>
          <a:prstGeom prst="rect">
            <a:avLst/>
          </a:prstGeom>
          <a:noFill/>
        </p:spPr>
        <p:txBody>
          <a:bodyPr wrap="none" lIns="0" tIns="0" rIns="0" bIns="0" rtlCol="0">
            <a:spAutoFit/>
          </a:bodyPr>
          <a:lstStyle/>
          <a:p>
            <a:pPr>
              <a:lnSpc>
                <a:spcPct val="114000"/>
              </a:lnSpc>
            </a:pPr>
            <a:r>
              <a:rPr lang="da-DK" sz="1200" i="1" dirty="0" err="1">
                <a:solidFill>
                  <a:schemeClr val="accent2"/>
                </a:solidFill>
                <a:latin typeface="+mn-lt"/>
              </a:rPr>
              <a:t>Artificial</a:t>
            </a:r>
            <a:r>
              <a:rPr lang="da-DK" sz="1200" i="1" dirty="0">
                <a:solidFill>
                  <a:schemeClr val="accent2"/>
                </a:solidFill>
                <a:latin typeface="+mn-lt"/>
              </a:rPr>
              <a:t> Intelligence: A </a:t>
            </a:r>
            <a:r>
              <a:rPr lang="da-DK" sz="1200" i="1" dirty="0" err="1">
                <a:solidFill>
                  <a:schemeClr val="accent2"/>
                </a:solidFill>
                <a:latin typeface="+mn-lt"/>
              </a:rPr>
              <a:t>Modern</a:t>
            </a:r>
            <a:r>
              <a:rPr lang="da-DK" sz="1200" i="1" dirty="0">
                <a:solidFill>
                  <a:schemeClr val="accent2"/>
                </a:solidFill>
                <a:latin typeface="+mn-lt"/>
              </a:rPr>
              <a:t> Approach, </a:t>
            </a:r>
            <a:r>
              <a:rPr lang="da-DK" sz="1200" i="1" dirty="0" err="1">
                <a:solidFill>
                  <a:schemeClr val="accent2"/>
                </a:solidFill>
                <a:latin typeface="+mn-lt"/>
              </a:rPr>
              <a:t>Norvig</a:t>
            </a:r>
            <a:r>
              <a:rPr lang="da-DK" sz="1200" i="1" dirty="0">
                <a:solidFill>
                  <a:schemeClr val="accent2"/>
                </a:solidFill>
                <a:latin typeface="+mn-lt"/>
              </a:rPr>
              <a:t> et al. 2020</a:t>
            </a:r>
            <a:endParaRPr lang="en-DE" sz="1200" i="1" dirty="0">
              <a:solidFill>
                <a:schemeClr val="accent2"/>
              </a:solidFill>
              <a:latin typeface="+mn-lt"/>
            </a:endParaRPr>
          </a:p>
        </p:txBody>
      </p:sp>
    </p:spTree>
    <p:extLst>
      <p:ext uri="{BB962C8B-B14F-4D97-AF65-F5344CB8AC3E}">
        <p14:creationId xmlns:p14="http://schemas.microsoft.com/office/powerpoint/2010/main" val="245806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42AC097-9438-C286-907E-B0181FAC4005}"/>
              </a:ext>
            </a:extLst>
          </p:cNvPr>
          <p:cNvPicPr>
            <a:picLocks noChangeAspect="1"/>
          </p:cNvPicPr>
          <p:nvPr/>
        </p:nvPicPr>
        <p:blipFill>
          <a:blip r:embed="rId3"/>
          <a:stretch>
            <a:fillRect/>
          </a:stretch>
        </p:blipFill>
        <p:spPr>
          <a:xfrm>
            <a:off x="311161" y="681636"/>
            <a:ext cx="6861164" cy="4234378"/>
          </a:xfrm>
          <a:prstGeom prst="rect">
            <a:avLst/>
          </a:prstGeom>
        </p:spPr>
      </p:pic>
      <p:sp>
        <p:nvSpPr>
          <p:cNvPr id="2" name="Content Placeholder 1">
            <a:extLst>
              <a:ext uri="{FF2B5EF4-FFF2-40B4-BE49-F238E27FC236}">
                <a16:creationId xmlns:a16="http://schemas.microsoft.com/office/drawing/2014/main" id="{18DBC4A0-D53A-26AC-FAC0-53474F4081D3}"/>
              </a:ext>
            </a:extLst>
          </p:cNvPr>
          <p:cNvSpPr>
            <a:spLocks noGrp="1"/>
          </p:cNvSpPr>
          <p:nvPr>
            <p:ph idx="1"/>
          </p:nvPr>
        </p:nvSpPr>
        <p:spPr/>
        <p:txBody>
          <a:bodyPr/>
          <a:lstStyle/>
          <a:p>
            <a:r>
              <a:rPr lang="de-DE" dirty="0"/>
              <a:t> </a:t>
            </a:r>
            <a:endParaRPr lang="en-US" dirty="0"/>
          </a:p>
        </p:txBody>
      </p:sp>
      <p:sp>
        <p:nvSpPr>
          <p:cNvPr id="3" name="Title 2">
            <a:extLst>
              <a:ext uri="{FF2B5EF4-FFF2-40B4-BE49-F238E27FC236}">
                <a16:creationId xmlns:a16="http://schemas.microsoft.com/office/drawing/2014/main" id="{2E91E12D-6106-E3CC-0C01-F6719457B137}"/>
              </a:ext>
            </a:extLst>
          </p:cNvPr>
          <p:cNvSpPr>
            <a:spLocks noGrp="1"/>
          </p:cNvSpPr>
          <p:nvPr>
            <p:ph type="title"/>
          </p:nvPr>
        </p:nvSpPr>
        <p:spPr/>
        <p:txBody>
          <a:bodyPr/>
          <a:lstStyle/>
          <a:p>
            <a:r>
              <a:rPr lang="de-DE" dirty="0" err="1"/>
              <a:t>History</a:t>
            </a:r>
            <a:r>
              <a:rPr lang="de-DE" dirty="0"/>
              <a:t> </a:t>
            </a:r>
            <a:r>
              <a:rPr lang="de-DE" dirty="0" err="1"/>
              <a:t>of</a:t>
            </a:r>
            <a:r>
              <a:rPr lang="de-DE" dirty="0"/>
              <a:t> </a:t>
            </a:r>
            <a:r>
              <a:rPr lang="de-DE" dirty="0" err="1"/>
              <a:t>Artificial</a:t>
            </a:r>
            <a:r>
              <a:rPr lang="de-DE" dirty="0"/>
              <a:t> </a:t>
            </a:r>
            <a:r>
              <a:rPr lang="de-DE" dirty="0" err="1"/>
              <a:t>Intelligence</a:t>
            </a:r>
            <a:endParaRPr lang="en-US" dirty="0"/>
          </a:p>
        </p:txBody>
      </p:sp>
      <p:sp>
        <p:nvSpPr>
          <p:cNvPr id="4" name="Slide Number Placeholder 3">
            <a:extLst>
              <a:ext uri="{FF2B5EF4-FFF2-40B4-BE49-F238E27FC236}">
                <a16:creationId xmlns:a16="http://schemas.microsoft.com/office/drawing/2014/main" id="{BD382FD2-2CCB-1A90-C3D9-7BE5B5BD6E44}"/>
              </a:ext>
            </a:extLst>
          </p:cNvPr>
          <p:cNvSpPr>
            <a:spLocks noGrp="1"/>
          </p:cNvSpPr>
          <p:nvPr>
            <p:ph type="sldNum" sz="quarter" idx="11"/>
          </p:nvPr>
        </p:nvSpPr>
        <p:spPr/>
        <p:txBody>
          <a:bodyPr/>
          <a:lstStyle/>
          <a:p>
            <a:fld id="{CE58CB1E-F828-4F11-99E0-327109AF9DA4}" type="slidenum">
              <a:rPr lang="de-DE" smtClean="0"/>
              <a:pPr/>
              <a:t>4</a:t>
            </a:fld>
            <a:endParaRPr lang="de-DE"/>
          </a:p>
        </p:txBody>
      </p:sp>
      <p:sp>
        <p:nvSpPr>
          <p:cNvPr id="5" name="Footer Placeholder 4">
            <a:extLst>
              <a:ext uri="{FF2B5EF4-FFF2-40B4-BE49-F238E27FC236}">
                <a16:creationId xmlns:a16="http://schemas.microsoft.com/office/drawing/2014/main" id="{AF934A5B-00A3-A85F-57ED-529177756377}"/>
              </a:ext>
            </a:extLst>
          </p:cNvPr>
          <p:cNvSpPr>
            <a:spLocks noGrp="1"/>
          </p:cNvSpPr>
          <p:nvPr>
            <p:ph type="ftr" sz="quarter" idx="12"/>
          </p:nvPr>
        </p:nvSpPr>
        <p:spPr/>
        <p:txBody>
          <a:bodyPr/>
          <a:lstStyle/>
          <a:p>
            <a:r>
              <a:rPr lang="de-DE"/>
              <a:t>Leon Herrmann &amp; Stefan Kollmannsberger || Deep Learning in Computational Mechanics || Bauhaus-Universität Weimar</a:t>
            </a:r>
            <a:endParaRPr lang="en-US"/>
          </a:p>
        </p:txBody>
      </p:sp>
      <p:sp>
        <p:nvSpPr>
          <p:cNvPr id="6" name="TextBox 5">
            <a:extLst>
              <a:ext uri="{FF2B5EF4-FFF2-40B4-BE49-F238E27FC236}">
                <a16:creationId xmlns:a16="http://schemas.microsoft.com/office/drawing/2014/main" id="{1DCA6016-5827-930C-FEA5-048A303247DB}"/>
              </a:ext>
            </a:extLst>
          </p:cNvPr>
          <p:cNvSpPr txBox="1"/>
          <p:nvPr/>
        </p:nvSpPr>
        <p:spPr>
          <a:xfrm>
            <a:off x="4939073" y="564841"/>
            <a:ext cx="3787575" cy="198581"/>
          </a:xfrm>
          <a:prstGeom prst="rect">
            <a:avLst/>
          </a:prstGeom>
          <a:noFill/>
        </p:spPr>
        <p:txBody>
          <a:bodyPr wrap="none" lIns="0" tIns="0" rIns="0" bIns="0" rtlCol="0">
            <a:spAutoFit/>
          </a:bodyPr>
          <a:lstStyle/>
          <a:p>
            <a:pPr>
              <a:lnSpc>
                <a:spcPct val="114000"/>
              </a:lnSpc>
            </a:pPr>
            <a:r>
              <a:rPr lang="da-DK" sz="1200" i="1" dirty="0" err="1">
                <a:solidFill>
                  <a:schemeClr val="accent2"/>
                </a:solidFill>
                <a:latin typeface="+mn-lt"/>
              </a:rPr>
              <a:t>Artificial</a:t>
            </a:r>
            <a:r>
              <a:rPr lang="da-DK" sz="1200" i="1" dirty="0">
                <a:solidFill>
                  <a:schemeClr val="accent2"/>
                </a:solidFill>
                <a:latin typeface="+mn-lt"/>
              </a:rPr>
              <a:t> Intelligence: A </a:t>
            </a:r>
            <a:r>
              <a:rPr lang="da-DK" sz="1200" i="1" dirty="0" err="1">
                <a:solidFill>
                  <a:schemeClr val="accent2"/>
                </a:solidFill>
                <a:latin typeface="+mn-lt"/>
              </a:rPr>
              <a:t>Modern</a:t>
            </a:r>
            <a:r>
              <a:rPr lang="da-DK" sz="1200" i="1" dirty="0">
                <a:solidFill>
                  <a:schemeClr val="accent2"/>
                </a:solidFill>
                <a:latin typeface="+mn-lt"/>
              </a:rPr>
              <a:t> Approach, </a:t>
            </a:r>
            <a:r>
              <a:rPr lang="da-DK" sz="1200" i="1" dirty="0" err="1">
                <a:solidFill>
                  <a:schemeClr val="accent2"/>
                </a:solidFill>
                <a:latin typeface="+mn-lt"/>
              </a:rPr>
              <a:t>Norvig</a:t>
            </a:r>
            <a:r>
              <a:rPr lang="da-DK" sz="1200" i="1" dirty="0">
                <a:solidFill>
                  <a:schemeClr val="accent2"/>
                </a:solidFill>
                <a:latin typeface="+mn-lt"/>
              </a:rPr>
              <a:t> et al. 2020</a:t>
            </a:r>
            <a:endParaRPr lang="en-DE" sz="1200" i="1" dirty="0">
              <a:solidFill>
                <a:schemeClr val="accent2"/>
              </a:solidFill>
              <a:latin typeface="+mn-lt"/>
            </a:endParaRPr>
          </a:p>
        </p:txBody>
      </p:sp>
      <p:sp>
        <p:nvSpPr>
          <p:cNvPr id="9" name="TextBox 8">
            <a:extLst>
              <a:ext uri="{FF2B5EF4-FFF2-40B4-BE49-F238E27FC236}">
                <a16:creationId xmlns:a16="http://schemas.microsoft.com/office/drawing/2014/main" id="{15B0D935-227F-68F6-C620-11AC18DE035A}"/>
              </a:ext>
            </a:extLst>
          </p:cNvPr>
          <p:cNvSpPr txBox="1"/>
          <p:nvPr/>
        </p:nvSpPr>
        <p:spPr>
          <a:xfrm>
            <a:off x="6774935" y="3303279"/>
            <a:ext cx="2140466" cy="409086"/>
          </a:xfrm>
          <a:prstGeom prst="rect">
            <a:avLst/>
          </a:prstGeom>
          <a:noFill/>
        </p:spPr>
        <p:txBody>
          <a:bodyPr wrap="square" lIns="0" tIns="0" rIns="0" bIns="0" rtlCol="0">
            <a:spAutoFit/>
          </a:bodyPr>
          <a:lstStyle/>
          <a:p>
            <a:pPr>
              <a:lnSpc>
                <a:spcPct val="114000"/>
              </a:lnSpc>
            </a:pPr>
            <a:r>
              <a:rPr lang="da-DK" sz="1200" i="1" dirty="0" err="1">
                <a:solidFill>
                  <a:schemeClr val="accent2"/>
                </a:solidFill>
                <a:latin typeface="+mn-lt"/>
              </a:rPr>
              <a:t>Superintelligence</a:t>
            </a:r>
            <a:r>
              <a:rPr lang="da-DK" sz="1200" i="1" dirty="0">
                <a:solidFill>
                  <a:schemeClr val="accent2"/>
                </a:solidFill>
                <a:latin typeface="+mn-lt"/>
              </a:rPr>
              <a:t>: Paths, </a:t>
            </a:r>
            <a:r>
              <a:rPr lang="da-DK" sz="1200" i="1" dirty="0" err="1">
                <a:solidFill>
                  <a:schemeClr val="accent2"/>
                </a:solidFill>
                <a:latin typeface="+mn-lt"/>
              </a:rPr>
              <a:t>Dangers</a:t>
            </a:r>
            <a:r>
              <a:rPr lang="da-DK" sz="1200" i="1" dirty="0">
                <a:solidFill>
                  <a:schemeClr val="accent2"/>
                </a:solidFill>
                <a:latin typeface="+mn-lt"/>
              </a:rPr>
              <a:t>, Strategies, </a:t>
            </a:r>
            <a:r>
              <a:rPr lang="da-DK" sz="1200" i="1" dirty="0" err="1">
                <a:solidFill>
                  <a:schemeClr val="accent2"/>
                </a:solidFill>
                <a:latin typeface="+mn-lt"/>
              </a:rPr>
              <a:t>Bostrom</a:t>
            </a:r>
            <a:r>
              <a:rPr lang="da-DK" sz="1200" i="1" dirty="0">
                <a:solidFill>
                  <a:schemeClr val="accent2"/>
                </a:solidFill>
                <a:latin typeface="+mn-lt"/>
              </a:rPr>
              <a:t> 2014</a:t>
            </a:r>
            <a:endParaRPr lang="en-DE" sz="1200" i="1" dirty="0">
              <a:solidFill>
                <a:schemeClr val="accent2"/>
              </a:solidFill>
              <a:latin typeface="+mn-lt"/>
            </a:endParaRPr>
          </a:p>
        </p:txBody>
      </p:sp>
    </p:spTree>
    <p:extLst>
      <p:ext uri="{BB962C8B-B14F-4D97-AF65-F5344CB8AC3E}">
        <p14:creationId xmlns:p14="http://schemas.microsoft.com/office/powerpoint/2010/main" val="1376775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6BF976D5-84DD-B6C5-77DC-A883028F4CC8}"/>
                  </a:ext>
                </a:extLst>
              </p:cNvPr>
              <p:cNvSpPr>
                <a:spLocks noGrp="1"/>
              </p:cNvSpPr>
              <p:nvPr>
                <p:ph idx="1"/>
              </p:nvPr>
            </p:nvSpPr>
            <p:spPr>
              <a:xfrm>
                <a:off x="319090" y="825690"/>
                <a:ext cx="8632029" cy="3967027"/>
              </a:xfrm>
            </p:spPr>
            <p:txBody>
              <a:bodyPr/>
              <a:lstStyle/>
              <a:p>
                <a:pPr marL="285750" indent="-285750">
                  <a:buFont typeface="Arial" panose="020B0604020202020204" pitchFamily="34" charset="0"/>
                  <a:buChar char="•"/>
                </a:pPr>
                <a:r>
                  <a:rPr lang="en-GB" b="1" dirty="0"/>
                  <a:t>The inception of artificial intelligence</a:t>
                </a:r>
                <a:r>
                  <a:rPr lang="en-GB" dirty="0"/>
                  <a:t> (1943-1956)</a:t>
                </a:r>
              </a:p>
              <a:p>
                <a:pPr marL="461963" lvl="1" indent="-285750">
                  <a:buFont typeface="Arial" panose="020B0604020202020204" pitchFamily="34" charset="0"/>
                  <a:buChar char="•"/>
                </a:pPr>
                <a:r>
                  <a:rPr lang="en-GB" dirty="0"/>
                  <a:t>Basic physiology of the brain </a:t>
                </a:r>
                <a14:m>
                  <m:oMath xmlns:m="http://schemas.openxmlformats.org/officeDocument/2006/math">
                    <m:r>
                      <a:rPr lang="en-GB" b="0" i="1" smtClean="0">
                        <a:latin typeface="Cambria Math" panose="02040503050406030204" pitchFamily="18" charset="0"/>
                      </a:rPr>
                      <m:t>→</m:t>
                    </m:r>
                  </m:oMath>
                </a14:m>
                <a:r>
                  <a:rPr lang="en-GB" dirty="0"/>
                  <a:t> </a:t>
                </a:r>
                <a:r>
                  <a:rPr lang="en-GB" dirty="0">
                    <a:solidFill>
                      <a:schemeClr val="bg2"/>
                    </a:solidFill>
                  </a:rPr>
                  <a:t>artificial neurons</a:t>
                </a:r>
                <a:r>
                  <a:rPr lang="en-GB" dirty="0"/>
                  <a:t> (on/off); updating rule as Hebbian Learning; SNARC</a:t>
                </a:r>
              </a:p>
              <a:p>
                <a:pPr marL="285750" indent="-285750">
                  <a:buFont typeface="Arial" panose="020B0604020202020204" pitchFamily="34" charset="0"/>
                  <a:buChar char="•"/>
                </a:pPr>
                <a:r>
                  <a:rPr lang="en-GB" b="1" dirty="0"/>
                  <a:t>Early enthusiasm, great expectations </a:t>
                </a:r>
                <a:r>
                  <a:rPr lang="en-GB" dirty="0"/>
                  <a:t>(1952-1969)</a:t>
                </a:r>
              </a:p>
              <a:p>
                <a:pPr marL="461963" lvl="1" indent="-285750">
                  <a:buFont typeface="Arial" panose="020B0604020202020204" pitchFamily="34" charset="0"/>
                  <a:buChar char="•"/>
                </a:pPr>
                <a:r>
                  <a:rPr lang="en-GB" dirty="0"/>
                  <a:t>Turing “a machine can never do X”; models were based on logic and symbolic reasoning; (GPS, Lisp, perceptron)</a:t>
                </a:r>
              </a:p>
              <a:p>
                <a:pPr marL="285750" indent="-285750">
                  <a:buFont typeface="Arial" panose="020B0604020202020204" pitchFamily="34" charset="0"/>
                  <a:buChar char="•"/>
                </a:pPr>
                <a:r>
                  <a:rPr lang="en-GB" b="1" dirty="0"/>
                  <a:t>A dose of reality </a:t>
                </a:r>
                <a:r>
                  <a:rPr lang="en-GB" dirty="0"/>
                  <a:t>(1966-1973)</a:t>
                </a:r>
              </a:p>
              <a:p>
                <a:pPr marL="461963" lvl="1" indent="-285750">
                  <a:buFont typeface="Arial" panose="020B0604020202020204" pitchFamily="34" charset="0"/>
                  <a:buChar char="•"/>
                </a:pPr>
                <a:r>
                  <a:rPr lang="en-GB" dirty="0"/>
                  <a:t>Overconfidence: models based on “informed introspection” &amp; “intractability of attempted problems”; </a:t>
                </a:r>
                <a:r>
                  <a:rPr lang="en-GB" dirty="0" err="1"/>
                  <a:t>Lighthill</a:t>
                </a:r>
                <a:endParaRPr lang="en-GB" dirty="0"/>
              </a:p>
              <a:p>
                <a:pPr marL="285750" indent="-285750">
                  <a:buFont typeface="Arial" panose="020B0604020202020204" pitchFamily="34" charset="0"/>
                  <a:buChar char="•"/>
                </a:pPr>
                <a:r>
                  <a:rPr lang="en-GB" b="1" dirty="0"/>
                  <a:t>Expert systems </a:t>
                </a:r>
                <a:r>
                  <a:rPr lang="en-GB" dirty="0"/>
                  <a:t>(1969-1986)</a:t>
                </a:r>
              </a:p>
              <a:p>
                <a:pPr marL="461963" lvl="1" indent="-285750">
                  <a:buFont typeface="Arial" panose="020B0604020202020204" pitchFamily="34" charset="0"/>
                  <a:buChar char="•"/>
                </a:pPr>
                <a:r>
                  <a:rPr lang="en-GB" dirty="0"/>
                  <a:t>Instead of general-purpose tools; </a:t>
                </a:r>
                <a:r>
                  <a:rPr lang="en-GB" dirty="0">
                    <a:solidFill>
                      <a:schemeClr val="bg2"/>
                    </a:solidFill>
                  </a:rPr>
                  <a:t>domain-specific knowledge</a:t>
                </a:r>
                <a:r>
                  <a:rPr lang="en-GB" dirty="0"/>
                  <a:t>; (DENDRAL, </a:t>
                </a:r>
                <a:r>
                  <a:rPr lang="en-GB" dirty="0" err="1"/>
                  <a:t>Mycin</a:t>
                </a:r>
                <a:r>
                  <a:rPr lang="en-GB" dirty="0"/>
                  <a:t>, R1); Fifth Generation Project</a:t>
                </a:r>
              </a:p>
              <a:p>
                <a:pPr marL="285750" indent="-285750">
                  <a:buFont typeface="Arial" panose="020B0604020202020204" pitchFamily="34" charset="0"/>
                  <a:buChar char="•"/>
                </a:pPr>
                <a:r>
                  <a:rPr lang="en-GB" b="1" dirty="0"/>
                  <a:t>The return of neural networks </a:t>
                </a:r>
                <a:r>
                  <a:rPr lang="en-GB" dirty="0"/>
                  <a:t>(1986-)</a:t>
                </a:r>
              </a:p>
              <a:p>
                <a:pPr marL="461963" lvl="1" indent="-285750">
                  <a:buFont typeface="Arial" panose="020B0604020202020204" pitchFamily="34" charset="0"/>
                  <a:buChar char="•"/>
                </a:pPr>
                <a:r>
                  <a:rPr lang="en-GB" dirty="0"/>
                  <a:t>Reinvention of </a:t>
                </a:r>
                <a:r>
                  <a:rPr lang="en-GB" dirty="0">
                    <a:solidFill>
                      <a:schemeClr val="bg2"/>
                    </a:solidFill>
                  </a:rPr>
                  <a:t>backpropagation</a:t>
                </a:r>
              </a:p>
              <a:p>
                <a:pPr marL="285750" indent="-285750">
                  <a:buFont typeface="Arial" panose="020B0604020202020204" pitchFamily="34" charset="0"/>
                  <a:buChar char="•"/>
                </a:pPr>
                <a:r>
                  <a:rPr lang="en-GB" b="1" dirty="0"/>
                  <a:t>Probabilistic reasoning and machine learning </a:t>
                </a:r>
                <a:r>
                  <a:rPr lang="en-GB" dirty="0"/>
                  <a:t>(1987-)</a:t>
                </a:r>
              </a:p>
              <a:p>
                <a:pPr marL="461963" lvl="1" indent="-285750">
                  <a:buFont typeface="Arial" panose="020B0604020202020204" pitchFamily="34" charset="0"/>
                  <a:buChar char="•"/>
                </a:pPr>
                <a:r>
                  <a:rPr lang="en-GB" dirty="0"/>
                  <a:t>Reaction to failure of expert systems; </a:t>
                </a:r>
                <a:r>
                  <a:rPr lang="en-GB" dirty="0">
                    <a:solidFill>
                      <a:schemeClr val="bg2"/>
                    </a:solidFill>
                  </a:rPr>
                  <a:t>learn from experience</a:t>
                </a:r>
                <a:r>
                  <a:rPr lang="en-GB" dirty="0">
                    <a:solidFill>
                      <a:schemeClr val="bg1">
                        <a:lumMod val="50000"/>
                      </a:schemeClr>
                    </a:solidFill>
                  </a:rPr>
                  <a:t> </a:t>
                </a:r>
                <a14:m>
                  <m:oMath xmlns:m="http://schemas.openxmlformats.org/officeDocument/2006/math">
                    <m:r>
                      <a:rPr lang="en-GB" b="0" i="1" smtClean="0">
                        <a:latin typeface="Cambria Math" panose="02040503050406030204" pitchFamily="18" charset="0"/>
                      </a:rPr>
                      <m:t>→</m:t>
                    </m:r>
                  </m:oMath>
                </a14:m>
                <a:r>
                  <a:rPr lang="en-GB" dirty="0"/>
                  <a:t> adaptable &amp; incorporation of uncertainty</a:t>
                </a:r>
              </a:p>
              <a:p>
                <a:pPr marL="461963" lvl="1" indent="-285750">
                  <a:buFont typeface="Arial" panose="020B0604020202020204" pitchFamily="34" charset="0"/>
                  <a:buChar char="•"/>
                </a:pPr>
                <a:r>
                  <a:rPr lang="en-GB" dirty="0"/>
                  <a:t>Hidden Markov Models (Reinforcement Learning); Bayesian Networks; TD-Gammon</a:t>
                </a:r>
              </a:p>
              <a:p>
                <a:pPr marL="285750" indent="-285750">
                  <a:buFont typeface="Arial" panose="020B0604020202020204" pitchFamily="34" charset="0"/>
                  <a:buChar char="•"/>
                </a:pPr>
                <a:r>
                  <a:rPr lang="en-GB" b="1" dirty="0"/>
                  <a:t>Big data </a:t>
                </a:r>
                <a:r>
                  <a:rPr lang="en-GB" dirty="0"/>
                  <a:t>(2001-)</a:t>
                </a:r>
              </a:p>
              <a:p>
                <a:pPr marL="461963" lvl="1" indent="-285750">
                  <a:buFont typeface="Arial" panose="020B0604020202020204" pitchFamily="34" charset="0"/>
                  <a:buChar char="•"/>
                </a:pPr>
                <a:r>
                  <a:rPr lang="en-GB" dirty="0"/>
                  <a:t>World Wide Web: </a:t>
                </a:r>
                <a:r>
                  <a:rPr lang="en-GB" dirty="0">
                    <a:solidFill>
                      <a:schemeClr val="bg2"/>
                    </a:solidFill>
                  </a:rPr>
                  <a:t>large datasets</a:t>
                </a:r>
                <a:r>
                  <a:rPr lang="en-GB" dirty="0"/>
                  <a:t> (billions-trillions of samples); </a:t>
                </a:r>
                <a:r>
                  <a:rPr lang="en-GB" dirty="0">
                    <a:solidFill>
                      <a:schemeClr val="bg2"/>
                    </a:solidFill>
                  </a:rPr>
                  <a:t>ImageNet</a:t>
                </a:r>
                <a:r>
                  <a:rPr lang="en-GB" dirty="0">
                    <a:solidFill>
                      <a:schemeClr val="bg1">
                        <a:lumMod val="50000"/>
                      </a:schemeClr>
                    </a:solidFill>
                  </a:rPr>
                  <a:t> </a:t>
                </a:r>
                <a:r>
                  <a:rPr lang="en-GB" dirty="0"/>
                  <a:t>(challenge), IBM’s Watson</a:t>
                </a:r>
              </a:p>
              <a:p>
                <a:pPr marL="285750" indent="-285750">
                  <a:buFont typeface="Arial" panose="020B0604020202020204" pitchFamily="34" charset="0"/>
                  <a:buChar char="•"/>
                </a:pPr>
                <a:r>
                  <a:rPr lang="en-GB" b="1" dirty="0"/>
                  <a:t>Deep learning </a:t>
                </a:r>
                <a:r>
                  <a:rPr lang="en-GB" dirty="0"/>
                  <a:t>(2011-)</a:t>
                </a:r>
              </a:p>
              <a:p>
                <a:pPr marL="461963" lvl="1" indent="-285750">
                  <a:buFont typeface="Arial" panose="020B0604020202020204" pitchFamily="34" charset="0"/>
                  <a:buChar char="•"/>
                </a:pPr>
                <a:r>
                  <a:rPr lang="en-GB" dirty="0"/>
                  <a:t>Hardware improvements (</a:t>
                </a:r>
                <a:r>
                  <a:rPr lang="en-GB" dirty="0">
                    <a:solidFill>
                      <a:schemeClr val="bg2"/>
                    </a:solidFill>
                  </a:rPr>
                  <a:t>GPU</a:t>
                </a:r>
                <a:r>
                  <a:rPr lang="en-GB" dirty="0"/>
                  <a:t>: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10</m:t>
                        </m:r>
                      </m:e>
                      <m:sup>
                        <m:r>
                          <a:rPr lang="en-GB" b="0" i="1" smtClean="0">
                            <a:latin typeface="Cambria Math" panose="02040503050406030204" pitchFamily="18" charset="0"/>
                          </a:rPr>
                          <m:t>14</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10</m:t>
                        </m:r>
                      </m:e>
                      <m:sup>
                        <m:r>
                          <a:rPr lang="en-GB" b="0" i="1" smtClean="0">
                            <a:latin typeface="Cambria Math" panose="02040503050406030204" pitchFamily="18" charset="0"/>
                          </a:rPr>
                          <m:t>17</m:t>
                        </m:r>
                      </m:sup>
                    </m:sSup>
                    <m:r>
                      <a:rPr lang="en-GB" b="0" i="1" smtClean="0">
                        <a:latin typeface="Cambria Math" panose="02040503050406030204" pitchFamily="18" charset="0"/>
                      </a:rPr>
                      <m:t> </m:t>
                    </m:r>
                  </m:oMath>
                </a14:m>
                <a:r>
                  <a:rPr lang="en-GB" dirty="0"/>
                  <a:t>vs CPU: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10</m:t>
                        </m:r>
                      </m:e>
                      <m:sup>
                        <m:r>
                          <a:rPr lang="en-GB" b="0" i="1" smtClean="0">
                            <a:latin typeface="Cambria Math" panose="02040503050406030204" pitchFamily="18" charset="0"/>
                          </a:rPr>
                          <m:t>9</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10</m:t>
                        </m:r>
                      </m:e>
                      <m:sup>
                        <m:r>
                          <a:rPr lang="en-GB" b="0" i="1" smtClean="0">
                            <a:latin typeface="Cambria Math" panose="02040503050406030204" pitchFamily="18" charset="0"/>
                          </a:rPr>
                          <m:t>10</m:t>
                        </m:r>
                      </m:sup>
                    </m:sSup>
                  </m:oMath>
                </a14:m>
                <a:r>
                  <a:rPr lang="en-GB" dirty="0"/>
                  <a:t> Flops); (</a:t>
                </a:r>
                <a:r>
                  <a:rPr lang="en-GB" dirty="0">
                    <a:solidFill>
                      <a:schemeClr val="bg2"/>
                    </a:solidFill>
                  </a:rPr>
                  <a:t>Deep CNNs</a:t>
                </a:r>
                <a:r>
                  <a:rPr lang="en-GB" dirty="0"/>
                  <a:t> in </a:t>
                </a:r>
                <a:r>
                  <a:rPr lang="en-GB" dirty="0" err="1"/>
                  <a:t>AlexNet</a:t>
                </a:r>
                <a:r>
                  <a:rPr lang="en-GB" dirty="0"/>
                  <a:t>); AlphaGo</a:t>
                </a:r>
                <a:endParaRPr lang="en-US" dirty="0"/>
              </a:p>
            </p:txBody>
          </p:sp>
        </mc:Choice>
        <mc:Fallback xmlns="">
          <p:sp>
            <p:nvSpPr>
              <p:cNvPr id="2" name="Content Placeholder 1">
                <a:extLst>
                  <a:ext uri="{FF2B5EF4-FFF2-40B4-BE49-F238E27FC236}">
                    <a16:creationId xmlns:a16="http://schemas.microsoft.com/office/drawing/2014/main" id="{6BF976D5-84DD-B6C5-77DC-A883028F4CC8}"/>
                  </a:ext>
                </a:extLst>
              </p:cNvPr>
              <p:cNvSpPr>
                <a:spLocks noGrp="1" noRot="1" noChangeAspect="1" noMove="1" noResize="1" noEditPoints="1" noAdjustHandles="1" noChangeArrowheads="1" noChangeShapeType="1" noTextEdit="1"/>
              </p:cNvSpPr>
              <p:nvPr>
                <p:ph idx="1"/>
              </p:nvPr>
            </p:nvSpPr>
            <p:spPr>
              <a:xfrm>
                <a:off x="319090" y="825690"/>
                <a:ext cx="8632029" cy="3967027"/>
              </a:xfrm>
              <a:blipFill>
                <a:blip r:embed="rId3"/>
                <a:stretch>
                  <a:fillRect l="-1130" t="-922" b="-6605"/>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6B7EB3C2-9CA0-9645-0054-743EEA8D9EFD}"/>
              </a:ext>
            </a:extLst>
          </p:cNvPr>
          <p:cNvSpPr>
            <a:spLocks noGrp="1"/>
          </p:cNvSpPr>
          <p:nvPr>
            <p:ph type="title"/>
          </p:nvPr>
        </p:nvSpPr>
        <p:spPr/>
        <p:txBody>
          <a:bodyPr/>
          <a:lstStyle/>
          <a:p>
            <a:r>
              <a:rPr lang="en-GB" dirty="0"/>
              <a:t>History of Artificial Intelligence</a:t>
            </a:r>
            <a:endParaRPr lang="en-US" dirty="0"/>
          </a:p>
        </p:txBody>
      </p:sp>
      <p:sp>
        <p:nvSpPr>
          <p:cNvPr id="4" name="Slide Number Placeholder 3">
            <a:extLst>
              <a:ext uri="{FF2B5EF4-FFF2-40B4-BE49-F238E27FC236}">
                <a16:creationId xmlns:a16="http://schemas.microsoft.com/office/drawing/2014/main" id="{9E43E5C4-EA3C-ECE3-D704-C288422ADC57}"/>
              </a:ext>
            </a:extLst>
          </p:cNvPr>
          <p:cNvSpPr>
            <a:spLocks noGrp="1"/>
          </p:cNvSpPr>
          <p:nvPr>
            <p:ph type="sldNum" sz="quarter" idx="11"/>
          </p:nvPr>
        </p:nvSpPr>
        <p:spPr/>
        <p:txBody>
          <a:bodyPr/>
          <a:lstStyle/>
          <a:p>
            <a:fld id="{CE58CB1E-F828-4F11-99E0-327109AF9DA4}" type="slidenum">
              <a:rPr lang="de-DE" smtClean="0"/>
              <a:pPr/>
              <a:t>5</a:t>
            </a:fld>
            <a:endParaRPr lang="de-DE"/>
          </a:p>
        </p:txBody>
      </p:sp>
      <p:sp>
        <p:nvSpPr>
          <p:cNvPr id="5" name="Footer Placeholder 4">
            <a:extLst>
              <a:ext uri="{FF2B5EF4-FFF2-40B4-BE49-F238E27FC236}">
                <a16:creationId xmlns:a16="http://schemas.microsoft.com/office/drawing/2014/main" id="{7EC8B1AE-9F0C-E4E7-849A-B1CAB1177BFC}"/>
              </a:ext>
            </a:extLst>
          </p:cNvPr>
          <p:cNvSpPr>
            <a:spLocks noGrp="1"/>
          </p:cNvSpPr>
          <p:nvPr>
            <p:ph type="ftr" sz="quarter" idx="12"/>
          </p:nvPr>
        </p:nvSpPr>
        <p:spPr/>
        <p:txBody>
          <a:bodyPr/>
          <a:lstStyle/>
          <a:p>
            <a:r>
              <a:rPr lang="de-DE" dirty="0"/>
              <a:t>Leon Herrmann &amp; Stefan Kollmannsberger || Deep Learning in Computational </a:t>
            </a:r>
            <a:r>
              <a:rPr lang="de-DE" dirty="0" err="1"/>
              <a:t>Mechanics</a:t>
            </a:r>
            <a:r>
              <a:rPr lang="de-DE" dirty="0"/>
              <a:t> || Bauhaus-Universität Weimar</a:t>
            </a:r>
            <a:endParaRPr lang="en-US" dirty="0"/>
          </a:p>
        </p:txBody>
      </p:sp>
      <p:sp>
        <p:nvSpPr>
          <p:cNvPr id="6" name="TextBox 5">
            <a:extLst>
              <a:ext uri="{FF2B5EF4-FFF2-40B4-BE49-F238E27FC236}">
                <a16:creationId xmlns:a16="http://schemas.microsoft.com/office/drawing/2014/main" id="{1FCDD21B-42DD-0E83-5C59-B0C01342E5AF}"/>
              </a:ext>
            </a:extLst>
          </p:cNvPr>
          <p:cNvSpPr txBox="1"/>
          <p:nvPr/>
        </p:nvSpPr>
        <p:spPr>
          <a:xfrm>
            <a:off x="4939073" y="564841"/>
            <a:ext cx="3787575" cy="198581"/>
          </a:xfrm>
          <a:prstGeom prst="rect">
            <a:avLst/>
          </a:prstGeom>
          <a:noFill/>
        </p:spPr>
        <p:txBody>
          <a:bodyPr wrap="none" lIns="0" tIns="0" rIns="0" bIns="0" rtlCol="0">
            <a:spAutoFit/>
          </a:bodyPr>
          <a:lstStyle/>
          <a:p>
            <a:pPr>
              <a:lnSpc>
                <a:spcPct val="114000"/>
              </a:lnSpc>
            </a:pPr>
            <a:r>
              <a:rPr lang="da-DK" sz="1200" i="1" dirty="0" err="1">
                <a:solidFill>
                  <a:schemeClr val="accent2"/>
                </a:solidFill>
                <a:latin typeface="+mn-lt"/>
              </a:rPr>
              <a:t>Artificial</a:t>
            </a:r>
            <a:r>
              <a:rPr lang="da-DK" sz="1200" i="1" dirty="0">
                <a:solidFill>
                  <a:schemeClr val="accent2"/>
                </a:solidFill>
                <a:latin typeface="+mn-lt"/>
              </a:rPr>
              <a:t> Intelligence: A </a:t>
            </a:r>
            <a:r>
              <a:rPr lang="da-DK" sz="1200" i="1" dirty="0" err="1">
                <a:solidFill>
                  <a:schemeClr val="accent2"/>
                </a:solidFill>
                <a:latin typeface="+mn-lt"/>
              </a:rPr>
              <a:t>Modern</a:t>
            </a:r>
            <a:r>
              <a:rPr lang="da-DK" sz="1200" i="1" dirty="0">
                <a:solidFill>
                  <a:schemeClr val="accent2"/>
                </a:solidFill>
                <a:latin typeface="+mn-lt"/>
              </a:rPr>
              <a:t> Approach, </a:t>
            </a:r>
            <a:r>
              <a:rPr lang="da-DK" sz="1200" i="1" dirty="0" err="1">
                <a:solidFill>
                  <a:schemeClr val="accent2"/>
                </a:solidFill>
                <a:latin typeface="+mn-lt"/>
              </a:rPr>
              <a:t>Norvig</a:t>
            </a:r>
            <a:r>
              <a:rPr lang="da-DK" sz="1200" i="1" dirty="0">
                <a:solidFill>
                  <a:schemeClr val="accent2"/>
                </a:solidFill>
                <a:latin typeface="+mn-lt"/>
              </a:rPr>
              <a:t> et al. 2020</a:t>
            </a:r>
            <a:endParaRPr lang="en-DE" sz="1200" i="1" dirty="0">
              <a:solidFill>
                <a:schemeClr val="accent2"/>
              </a:solidFill>
              <a:latin typeface="+mn-lt"/>
            </a:endParaRPr>
          </a:p>
        </p:txBody>
      </p:sp>
      <p:sp>
        <p:nvSpPr>
          <p:cNvPr id="7" name="Rectangle 6">
            <a:extLst>
              <a:ext uri="{FF2B5EF4-FFF2-40B4-BE49-F238E27FC236}">
                <a16:creationId xmlns:a16="http://schemas.microsoft.com/office/drawing/2014/main" id="{3C477314-056D-1D4C-79FE-D810A74616F5}"/>
              </a:ext>
            </a:extLst>
          </p:cNvPr>
          <p:cNvSpPr/>
          <p:nvPr/>
        </p:nvSpPr>
        <p:spPr>
          <a:xfrm>
            <a:off x="478631" y="4486275"/>
            <a:ext cx="7965281" cy="44402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DE"/>
          </a:p>
        </p:txBody>
      </p:sp>
    </p:spTree>
    <p:extLst>
      <p:ext uri="{BB962C8B-B14F-4D97-AF65-F5344CB8AC3E}">
        <p14:creationId xmlns:p14="http://schemas.microsoft.com/office/powerpoint/2010/main" val="3063686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xEl>
                                              <p:pRg st="13" end="1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5" end="15"/>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xEl>
                                              <p:pRg st="16" end="16"/>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666EF-2D57-3665-7E48-B134C17AD9C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BECAED-DF9D-7CC7-7955-E99EC62CFDAA}"/>
              </a:ext>
            </a:extLst>
          </p:cNvPr>
          <p:cNvSpPr>
            <a:spLocks noGrp="1"/>
          </p:cNvSpPr>
          <p:nvPr>
            <p:ph idx="1"/>
          </p:nvPr>
        </p:nvSpPr>
        <p:spPr/>
        <p:txBody>
          <a:bodyPr/>
          <a:lstStyle/>
          <a:p>
            <a:r>
              <a:rPr lang="de-DE" dirty="0"/>
              <a:t> </a:t>
            </a:r>
            <a:endParaRPr lang="en-US" dirty="0"/>
          </a:p>
        </p:txBody>
      </p:sp>
      <p:sp>
        <p:nvSpPr>
          <p:cNvPr id="3" name="Title 2">
            <a:extLst>
              <a:ext uri="{FF2B5EF4-FFF2-40B4-BE49-F238E27FC236}">
                <a16:creationId xmlns:a16="http://schemas.microsoft.com/office/drawing/2014/main" id="{25CFDF39-931C-9CFD-973A-6BC8E19FFA1F}"/>
              </a:ext>
            </a:extLst>
          </p:cNvPr>
          <p:cNvSpPr>
            <a:spLocks noGrp="1"/>
          </p:cNvSpPr>
          <p:nvPr>
            <p:ph type="title"/>
          </p:nvPr>
        </p:nvSpPr>
        <p:spPr/>
        <p:txBody>
          <a:bodyPr/>
          <a:lstStyle/>
          <a:p>
            <a:r>
              <a:rPr lang="de-DE" dirty="0" err="1"/>
              <a:t>Recent</a:t>
            </a:r>
            <a:r>
              <a:rPr lang="de-DE" dirty="0"/>
              <a:t> Achievements in </a:t>
            </a:r>
            <a:r>
              <a:rPr lang="de-DE" dirty="0" err="1"/>
              <a:t>Artificial</a:t>
            </a:r>
            <a:r>
              <a:rPr lang="de-DE" dirty="0"/>
              <a:t> </a:t>
            </a:r>
            <a:r>
              <a:rPr lang="de-DE" dirty="0" err="1"/>
              <a:t>Intelligence</a:t>
            </a:r>
            <a:endParaRPr lang="en-US" dirty="0"/>
          </a:p>
        </p:txBody>
      </p:sp>
      <p:sp>
        <p:nvSpPr>
          <p:cNvPr id="4" name="Slide Number Placeholder 3">
            <a:extLst>
              <a:ext uri="{FF2B5EF4-FFF2-40B4-BE49-F238E27FC236}">
                <a16:creationId xmlns:a16="http://schemas.microsoft.com/office/drawing/2014/main" id="{3FF74182-060C-6BD9-1E0B-F8397AA008F5}"/>
              </a:ext>
            </a:extLst>
          </p:cNvPr>
          <p:cNvSpPr>
            <a:spLocks noGrp="1"/>
          </p:cNvSpPr>
          <p:nvPr>
            <p:ph type="sldNum" sz="quarter" idx="11"/>
          </p:nvPr>
        </p:nvSpPr>
        <p:spPr/>
        <p:txBody>
          <a:bodyPr/>
          <a:lstStyle/>
          <a:p>
            <a:fld id="{CE58CB1E-F828-4F11-99E0-327109AF9DA4}" type="slidenum">
              <a:rPr lang="de-DE" smtClean="0"/>
              <a:pPr/>
              <a:t>6</a:t>
            </a:fld>
            <a:endParaRPr lang="de-DE"/>
          </a:p>
        </p:txBody>
      </p:sp>
      <p:sp>
        <p:nvSpPr>
          <p:cNvPr id="5" name="Footer Placeholder 4">
            <a:extLst>
              <a:ext uri="{FF2B5EF4-FFF2-40B4-BE49-F238E27FC236}">
                <a16:creationId xmlns:a16="http://schemas.microsoft.com/office/drawing/2014/main" id="{3B1B8F5C-318A-5C97-B6D4-E9C556620E1F}"/>
              </a:ext>
            </a:extLst>
          </p:cNvPr>
          <p:cNvSpPr>
            <a:spLocks noGrp="1"/>
          </p:cNvSpPr>
          <p:nvPr>
            <p:ph type="ftr" sz="quarter" idx="12"/>
          </p:nvPr>
        </p:nvSpPr>
        <p:spPr/>
        <p:txBody>
          <a:bodyPr/>
          <a:lstStyle/>
          <a:p>
            <a:r>
              <a:rPr lang="de-DE"/>
              <a:t>Leon Herrmann &amp; Stefan Kollmannsberger || Deep Learning in Computational Mechanics || Bauhaus-Universität Weimar</a:t>
            </a:r>
            <a:endParaRPr lang="en-US"/>
          </a:p>
        </p:txBody>
      </p:sp>
      <p:pic>
        <p:nvPicPr>
          <p:cNvPr id="10" name="Picture 9">
            <a:extLst>
              <a:ext uri="{FF2B5EF4-FFF2-40B4-BE49-F238E27FC236}">
                <a16:creationId xmlns:a16="http://schemas.microsoft.com/office/drawing/2014/main" id="{E927AF1F-DFCA-D29A-C40E-94BC7A5E3A04}"/>
              </a:ext>
            </a:extLst>
          </p:cNvPr>
          <p:cNvPicPr>
            <a:picLocks noChangeAspect="1"/>
          </p:cNvPicPr>
          <p:nvPr/>
        </p:nvPicPr>
        <p:blipFill>
          <a:blip r:embed="rId3"/>
          <a:stretch>
            <a:fillRect/>
          </a:stretch>
        </p:blipFill>
        <p:spPr>
          <a:xfrm>
            <a:off x="6541836" y="3320260"/>
            <a:ext cx="2473327" cy="814388"/>
          </a:xfrm>
          <a:prstGeom prst="rect">
            <a:avLst/>
          </a:prstGeom>
        </p:spPr>
      </p:pic>
      <p:pic>
        <p:nvPicPr>
          <p:cNvPr id="12" name="Picture 11" descr="A group of people watching a chess game&#10;&#10;Description automatically generated">
            <a:extLst>
              <a:ext uri="{FF2B5EF4-FFF2-40B4-BE49-F238E27FC236}">
                <a16:creationId xmlns:a16="http://schemas.microsoft.com/office/drawing/2014/main" id="{F7B43709-6957-4CD7-E925-1E1F3D1871CF}"/>
              </a:ext>
            </a:extLst>
          </p:cNvPr>
          <p:cNvPicPr>
            <a:picLocks noChangeAspect="1"/>
          </p:cNvPicPr>
          <p:nvPr/>
        </p:nvPicPr>
        <p:blipFill>
          <a:blip r:embed="rId4"/>
          <a:stretch>
            <a:fillRect/>
          </a:stretch>
        </p:blipFill>
        <p:spPr>
          <a:xfrm>
            <a:off x="331848" y="718275"/>
            <a:ext cx="2259804" cy="1412378"/>
          </a:xfrm>
          <a:prstGeom prst="rect">
            <a:avLst/>
          </a:prstGeom>
        </p:spPr>
      </p:pic>
      <p:pic>
        <p:nvPicPr>
          <p:cNvPr id="14" name="Picture 13" descr="A classroom with students sitting at desks&#10;&#10;Description automatically generated">
            <a:extLst>
              <a:ext uri="{FF2B5EF4-FFF2-40B4-BE49-F238E27FC236}">
                <a16:creationId xmlns:a16="http://schemas.microsoft.com/office/drawing/2014/main" id="{A40419AE-9021-7032-7EFD-0F164333910E}"/>
              </a:ext>
            </a:extLst>
          </p:cNvPr>
          <p:cNvPicPr>
            <a:picLocks noChangeAspect="1"/>
          </p:cNvPicPr>
          <p:nvPr/>
        </p:nvPicPr>
        <p:blipFill>
          <a:blip r:embed="rId5"/>
          <a:stretch>
            <a:fillRect/>
          </a:stretch>
        </p:blipFill>
        <p:spPr>
          <a:xfrm>
            <a:off x="3064408" y="2748463"/>
            <a:ext cx="3290354" cy="1880203"/>
          </a:xfrm>
          <a:prstGeom prst="rect">
            <a:avLst/>
          </a:prstGeom>
        </p:spPr>
      </p:pic>
      <p:pic>
        <p:nvPicPr>
          <p:cNvPr id="16" name="Picture 15">
            <a:extLst>
              <a:ext uri="{FF2B5EF4-FFF2-40B4-BE49-F238E27FC236}">
                <a16:creationId xmlns:a16="http://schemas.microsoft.com/office/drawing/2014/main" id="{24BBD0ED-C2A2-1610-3478-6A86445C3858}"/>
              </a:ext>
            </a:extLst>
          </p:cNvPr>
          <p:cNvPicPr>
            <a:picLocks noChangeAspect="1"/>
          </p:cNvPicPr>
          <p:nvPr/>
        </p:nvPicPr>
        <p:blipFill>
          <a:blip r:embed="rId6"/>
          <a:stretch>
            <a:fillRect/>
          </a:stretch>
        </p:blipFill>
        <p:spPr>
          <a:xfrm>
            <a:off x="472828" y="2645671"/>
            <a:ext cx="2118824" cy="1793081"/>
          </a:xfrm>
          <a:prstGeom prst="rect">
            <a:avLst/>
          </a:prstGeom>
        </p:spPr>
      </p:pic>
      <p:sp>
        <p:nvSpPr>
          <p:cNvPr id="17" name="TextBox 16">
            <a:extLst>
              <a:ext uri="{FF2B5EF4-FFF2-40B4-BE49-F238E27FC236}">
                <a16:creationId xmlns:a16="http://schemas.microsoft.com/office/drawing/2014/main" id="{74B1AD16-EC0A-344A-4EB4-74861C33FF21}"/>
              </a:ext>
            </a:extLst>
          </p:cNvPr>
          <p:cNvSpPr txBox="1"/>
          <p:nvPr/>
        </p:nvSpPr>
        <p:spPr>
          <a:xfrm>
            <a:off x="132016" y="4435110"/>
            <a:ext cx="2800447" cy="132409"/>
          </a:xfrm>
          <a:prstGeom prst="rect">
            <a:avLst/>
          </a:prstGeom>
          <a:noFill/>
        </p:spPr>
        <p:txBody>
          <a:bodyPr wrap="none" lIns="0" tIns="0" rIns="0" bIns="0" rtlCol="0">
            <a:spAutoFit/>
          </a:bodyPr>
          <a:lstStyle/>
          <a:p>
            <a:pPr>
              <a:lnSpc>
                <a:spcPct val="114000"/>
              </a:lnSpc>
            </a:pPr>
            <a:r>
              <a:rPr lang="da-DK" sz="800" i="1" dirty="0">
                <a:solidFill>
                  <a:schemeClr val="accent2"/>
                </a:solidFill>
                <a:latin typeface="+mn-lt"/>
              </a:rPr>
              <a:t>https://commons.wikimedia.org/wiki/File:C12orf29_AlphaFold.png</a:t>
            </a:r>
            <a:endParaRPr lang="en-DE" sz="800" i="1" dirty="0">
              <a:solidFill>
                <a:schemeClr val="accent2"/>
              </a:solidFill>
              <a:latin typeface="+mn-lt"/>
            </a:endParaRPr>
          </a:p>
        </p:txBody>
      </p:sp>
      <p:sp>
        <p:nvSpPr>
          <p:cNvPr id="18" name="TextBox 17">
            <a:extLst>
              <a:ext uri="{FF2B5EF4-FFF2-40B4-BE49-F238E27FC236}">
                <a16:creationId xmlns:a16="http://schemas.microsoft.com/office/drawing/2014/main" id="{194BCC63-6CF8-1CE3-C1D0-3AFBCBC02494}"/>
              </a:ext>
            </a:extLst>
          </p:cNvPr>
          <p:cNvSpPr txBox="1"/>
          <p:nvPr/>
        </p:nvSpPr>
        <p:spPr>
          <a:xfrm>
            <a:off x="331848" y="2160449"/>
            <a:ext cx="2518318" cy="272767"/>
          </a:xfrm>
          <a:prstGeom prst="rect">
            <a:avLst/>
          </a:prstGeom>
          <a:noFill/>
        </p:spPr>
        <p:txBody>
          <a:bodyPr wrap="square" lIns="0" tIns="0" rIns="0" bIns="0" rtlCol="0">
            <a:spAutoFit/>
          </a:bodyPr>
          <a:lstStyle/>
          <a:p>
            <a:pPr>
              <a:lnSpc>
                <a:spcPct val="114000"/>
              </a:lnSpc>
            </a:pPr>
            <a:r>
              <a:rPr lang="da-DK" sz="800" i="1" dirty="0">
                <a:solidFill>
                  <a:schemeClr val="accent2"/>
                </a:solidFill>
                <a:latin typeface="+mn-lt"/>
              </a:rPr>
              <a:t>https://media.freemalaysiatoday.com/wp-content/uploads/</a:t>
            </a:r>
            <a:br>
              <a:rPr lang="da-DK" sz="800" i="1" dirty="0">
                <a:solidFill>
                  <a:schemeClr val="accent2"/>
                </a:solidFill>
                <a:latin typeface="+mn-lt"/>
              </a:rPr>
            </a:br>
            <a:r>
              <a:rPr lang="da-DK" sz="800" i="1" dirty="0">
                <a:solidFill>
                  <a:schemeClr val="accent2"/>
                </a:solidFill>
                <a:latin typeface="+mn-lt"/>
              </a:rPr>
              <a:t>2022/05/lifestyle-garry-emel-pic-110522.jpg</a:t>
            </a:r>
            <a:endParaRPr lang="en-DE" sz="800" i="1" dirty="0">
              <a:solidFill>
                <a:schemeClr val="accent2"/>
              </a:solidFill>
              <a:latin typeface="+mn-lt"/>
            </a:endParaRPr>
          </a:p>
        </p:txBody>
      </p:sp>
      <p:pic>
        <p:nvPicPr>
          <p:cNvPr id="20" name="Picture 19">
            <a:extLst>
              <a:ext uri="{FF2B5EF4-FFF2-40B4-BE49-F238E27FC236}">
                <a16:creationId xmlns:a16="http://schemas.microsoft.com/office/drawing/2014/main" id="{96EC8699-75C5-732C-71E7-9AC6BDD759C6}"/>
              </a:ext>
            </a:extLst>
          </p:cNvPr>
          <p:cNvPicPr>
            <a:picLocks noChangeAspect="1"/>
          </p:cNvPicPr>
          <p:nvPr/>
        </p:nvPicPr>
        <p:blipFill>
          <a:blip r:embed="rId7"/>
          <a:stretch>
            <a:fillRect/>
          </a:stretch>
        </p:blipFill>
        <p:spPr>
          <a:xfrm>
            <a:off x="4265827" y="683866"/>
            <a:ext cx="2111405" cy="1732926"/>
          </a:xfrm>
          <a:prstGeom prst="rect">
            <a:avLst/>
          </a:prstGeom>
        </p:spPr>
      </p:pic>
      <p:pic>
        <p:nvPicPr>
          <p:cNvPr id="22" name="Picture 21">
            <a:extLst>
              <a:ext uri="{FF2B5EF4-FFF2-40B4-BE49-F238E27FC236}">
                <a16:creationId xmlns:a16="http://schemas.microsoft.com/office/drawing/2014/main" id="{87E261CD-98F5-DB82-007F-29694488713D}"/>
              </a:ext>
            </a:extLst>
          </p:cNvPr>
          <p:cNvPicPr>
            <a:picLocks noChangeAspect="1"/>
          </p:cNvPicPr>
          <p:nvPr/>
        </p:nvPicPr>
        <p:blipFill>
          <a:blip r:embed="rId8"/>
          <a:stretch>
            <a:fillRect/>
          </a:stretch>
        </p:blipFill>
        <p:spPr>
          <a:xfrm>
            <a:off x="2877378" y="691010"/>
            <a:ext cx="1371112" cy="1715333"/>
          </a:xfrm>
          <a:prstGeom prst="rect">
            <a:avLst/>
          </a:prstGeom>
        </p:spPr>
      </p:pic>
      <p:sp>
        <p:nvSpPr>
          <p:cNvPr id="23" name="TextBox 22">
            <a:extLst>
              <a:ext uri="{FF2B5EF4-FFF2-40B4-BE49-F238E27FC236}">
                <a16:creationId xmlns:a16="http://schemas.microsoft.com/office/drawing/2014/main" id="{3F516876-4B2F-695D-366F-EF6748E2D911}"/>
              </a:ext>
            </a:extLst>
          </p:cNvPr>
          <p:cNvSpPr txBox="1"/>
          <p:nvPr/>
        </p:nvSpPr>
        <p:spPr>
          <a:xfrm>
            <a:off x="3656064" y="2352810"/>
            <a:ext cx="1202189" cy="231602"/>
          </a:xfrm>
          <a:prstGeom prst="rect">
            <a:avLst/>
          </a:prstGeom>
          <a:noFill/>
        </p:spPr>
        <p:txBody>
          <a:bodyPr wrap="none" lIns="0" tIns="0" rIns="0" bIns="0" rtlCol="0">
            <a:spAutoFit/>
          </a:bodyPr>
          <a:lstStyle/>
          <a:p>
            <a:pPr>
              <a:lnSpc>
                <a:spcPct val="114000"/>
              </a:lnSpc>
            </a:pPr>
            <a:r>
              <a:rPr lang="de-DE" sz="1400" dirty="0">
                <a:latin typeface="+mn-lt"/>
              </a:rPr>
              <a:t>Cats versus </a:t>
            </a:r>
            <a:r>
              <a:rPr lang="de-DE" sz="1400" dirty="0" err="1">
                <a:latin typeface="+mn-lt"/>
              </a:rPr>
              <a:t>dogs</a:t>
            </a:r>
            <a:endParaRPr lang="en-US" sz="1400" dirty="0" err="1">
              <a:latin typeface="+mn-lt"/>
            </a:endParaRPr>
          </a:p>
        </p:txBody>
      </p:sp>
      <p:sp>
        <p:nvSpPr>
          <p:cNvPr id="24" name="TextBox 23">
            <a:extLst>
              <a:ext uri="{FF2B5EF4-FFF2-40B4-BE49-F238E27FC236}">
                <a16:creationId xmlns:a16="http://schemas.microsoft.com/office/drawing/2014/main" id="{0F64D2E6-AC68-3C48-814F-49C7D1C11BAB}"/>
              </a:ext>
            </a:extLst>
          </p:cNvPr>
          <p:cNvSpPr txBox="1"/>
          <p:nvPr/>
        </p:nvSpPr>
        <p:spPr>
          <a:xfrm>
            <a:off x="6459534" y="2389424"/>
            <a:ext cx="1927047" cy="272767"/>
          </a:xfrm>
          <a:prstGeom prst="rect">
            <a:avLst/>
          </a:prstGeom>
          <a:noFill/>
        </p:spPr>
        <p:txBody>
          <a:bodyPr wrap="square" lIns="0" tIns="0" rIns="0" bIns="0" rtlCol="0">
            <a:spAutoFit/>
          </a:bodyPr>
          <a:lstStyle/>
          <a:p>
            <a:pPr>
              <a:lnSpc>
                <a:spcPct val="114000"/>
              </a:lnSpc>
            </a:pPr>
            <a:r>
              <a:rPr lang="da-DK" sz="800" i="1" dirty="0">
                <a:solidFill>
                  <a:schemeClr val="accent2"/>
                </a:solidFill>
                <a:latin typeface="+mn-lt"/>
              </a:rPr>
              <a:t>https://media.freemalaysiatoday.com/wp-content/uploads/2016/03/AlphaGo.jpg</a:t>
            </a:r>
            <a:endParaRPr lang="en-DE" sz="800" i="1" dirty="0">
              <a:solidFill>
                <a:schemeClr val="accent2"/>
              </a:solidFill>
              <a:latin typeface="+mn-lt"/>
            </a:endParaRPr>
          </a:p>
        </p:txBody>
      </p:sp>
      <p:pic>
        <p:nvPicPr>
          <p:cNvPr id="26" name="Picture 25" descr="A person in a suit pointing at a board game&#10;&#10;Description automatically generated">
            <a:extLst>
              <a:ext uri="{FF2B5EF4-FFF2-40B4-BE49-F238E27FC236}">
                <a16:creationId xmlns:a16="http://schemas.microsoft.com/office/drawing/2014/main" id="{DEC77E48-1F8B-3C09-F949-E23FFB6A0520}"/>
              </a:ext>
            </a:extLst>
          </p:cNvPr>
          <p:cNvPicPr>
            <a:picLocks noChangeAspect="1"/>
          </p:cNvPicPr>
          <p:nvPr/>
        </p:nvPicPr>
        <p:blipFill>
          <a:blip r:embed="rId9"/>
          <a:srcRect l="9132" r="6761"/>
          <a:stretch/>
        </p:blipFill>
        <p:spPr>
          <a:xfrm>
            <a:off x="6459534" y="719520"/>
            <a:ext cx="2473327" cy="1674564"/>
          </a:xfrm>
          <a:prstGeom prst="rect">
            <a:avLst/>
          </a:prstGeom>
        </p:spPr>
      </p:pic>
    </p:spTree>
    <p:extLst>
      <p:ext uri="{BB962C8B-B14F-4D97-AF65-F5344CB8AC3E}">
        <p14:creationId xmlns:p14="http://schemas.microsoft.com/office/powerpoint/2010/main" val="2127935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3"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2F726-8288-B98C-047E-4548D40EDEA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11DC505-9F3E-009E-32BD-1B84F6BAB1D5}"/>
              </a:ext>
            </a:extLst>
          </p:cNvPr>
          <p:cNvSpPr>
            <a:spLocks noGrp="1"/>
          </p:cNvSpPr>
          <p:nvPr>
            <p:ph idx="1"/>
          </p:nvPr>
        </p:nvSpPr>
        <p:spPr/>
        <p:txBody>
          <a:bodyPr/>
          <a:lstStyle/>
          <a:p>
            <a:r>
              <a:rPr lang="de-DE" dirty="0"/>
              <a:t> </a:t>
            </a:r>
            <a:endParaRPr lang="en-US" dirty="0"/>
          </a:p>
        </p:txBody>
      </p:sp>
      <p:sp>
        <p:nvSpPr>
          <p:cNvPr id="3" name="Title 2">
            <a:extLst>
              <a:ext uri="{FF2B5EF4-FFF2-40B4-BE49-F238E27FC236}">
                <a16:creationId xmlns:a16="http://schemas.microsoft.com/office/drawing/2014/main" id="{ECB712ED-7F75-FF4D-5DCC-4B25C5D4AF29}"/>
              </a:ext>
            </a:extLst>
          </p:cNvPr>
          <p:cNvSpPr>
            <a:spLocks noGrp="1"/>
          </p:cNvSpPr>
          <p:nvPr>
            <p:ph type="title"/>
          </p:nvPr>
        </p:nvSpPr>
        <p:spPr/>
        <p:txBody>
          <a:bodyPr/>
          <a:lstStyle/>
          <a:p>
            <a:r>
              <a:rPr lang="de-DE" dirty="0" err="1"/>
              <a:t>Artificial</a:t>
            </a:r>
            <a:r>
              <a:rPr lang="de-DE" dirty="0"/>
              <a:t> </a:t>
            </a:r>
            <a:r>
              <a:rPr lang="de-DE" dirty="0" err="1"/>
              <a:t>Intelligence</a:t>
            </a:r>
            <a:r>
              <a:rPr lang="de-DE" dirty="0"/>
              <a:t> in Science</a:t>
            </a:r>
            <a:endParaRPr lang="en-US" dirty="0"/>
          </a:p>
        </p:txBody>
      </p:sp>
      <p:sp>
        <p:nvSpPr>
          <p:cNvPr id="4" name="Slide Number Placeholder 3">
            <a:extLst>
              <a:ext uri="{FF2B5EF4-FFF2-40B4-BE49-F238E27FC236}">
                <a16:creationId xmlns:a16="http://schemas.microsoft.com/office/drawing/2014/main" id="{E2E76FFD-6D0E-096F-D15B-676EFEC82E1E}"/>
              </a:ext>
            </a:extLst>
          </p:cNvPr>
          <p:cNvSpPr>
            <a:spLocks noGrp="1"/>
          </p:cNvSpPr>
          <p:nvPr>
            <p:ph type="sldNum" sz="quarter" idx="11"/>
          </p:nvPr>
        </p:nvSpPr>
        <p:spPr/>
        <p:txBody>
          <a:bodyPr/>
          <a:lstStyle/>
          <a:p>
            <a:fld id="{CE58CB1E-F828-4F11-99E0-327109AF9DA4}" type="slidenum">
              <a:rPr lang="de-DE" smtClean="0"/>
              <a:pPr/>
              <a:t>7</a:t>
            </a:fld>
            <a:endParaRPr lang="de-DE"/>
          </a:p>
        </p:txBody>
      </p:sp>
      <p:sp>
        <p:nvSpPr>
          <p:cNvPr id="5" name="Footer Placeholder 4">
            <a:extLst>
              <a:ext uri="{FF2B5EF4-FFF2-40B4-BE49-F238E27FC236}">
                <a16:creationId xmlns:a16="http://schemas.microsoft.com/office/drawing/2014/main" id="{FFD0C3E6-840C-A90D-87EC-80A52B9B9B7E}"/>
              </a:ext>
            </a:extLst>
          </p:cNvPr>
          <p:cNvSpPr>
            <a:spLocks noGrp="1"/>
          </p:cNvSpPr>
          <p:nvPr>
            <p:ph type="ftr" sz="quarter" idx="12"/>
          </p:nvPr>
        </p:nvSpPr>
        <p:spPr/>
        <p:txBody>
          <a:bodyPr/>
          <a:lstStyle/>
          <a:p>
            <a:r>
              <a:rPr lang="de-DE"/>
              <a:t>Leon Herrmann &amp; Stefan Kollmannsberger || Deep Learning in Computational Mechanics || Bauhaus-Universität Weimar</a:t>
            </a:r>
            <a:endParaRPr lang="en-US"/>
          </a:p>
        </p:txBody>
      </p:sp>
      <p:pic>
        <p:nvPicPr>
          <p:cNvPr id="7" name="Picture 6">
            <a:extLst>
              <a:ext uri="{FF2B5EF4-FFF2-40B4-BE49-F238E27FC236}">
                <a16:creationId xmlns:a16="http://schemas.microsoft.com/office/drawing/2014/main" id="{0CC35BB6-87FE-4F84-4472-020448D8E96D}"/>
              </a:ext>
            </a:extLst>
          </p:cNvPr>
          <p:cNvPicPr>
            <a:picLocks noChangeAspect="1"/>
          </p:cNvPicPr>
          <p:nvPr/>
        </p:nvPicPr>
        <p:blipFill>
          <a:blip r:embed="rId2"/>
          <a:stretch>
            <a:fillRect/>
          </a:stretch>
        </p:blipFill>
        <p:spPr>
          <a:xfrm>
            <a:off x="735216" y="1012715"/>
            <a:ext cx="7673568" cy="3305095"/>
          </a:xfrm>
          <a:prstGeom prst="rect">
            <a:avLst/>
          </a:prstGeom>
        </p:spPr>
      </p:pic>
      <p:sp>
        <p:nvSpPr>
          <p:cNvPr id="8" name="TextBox 7">
            <a:extLst>
              <a:ext uri="{FF2B5EF4-FFF2-40B4-BE49-F238E27FC236}">
                <a16:creationId xmlns:a16="http://schemas.microsoft.com/office/drawing/2014/main" id="{610805FC-725C-706D-73B1-E10FE0660C48}"/>
              </a:ext>
            </a:extLst>
          </p:cNvPr>
          <p:cNvSpPr txBox="1"/>
          <p:nvPr/>
        </p:nvSpPr>
        <p:spPr>
          <a:xfrm>
            <a:off x="1900238" y="4323661"/>
            <a:ext cx="1705660" cy="231602"/>
          </a:xfrm>
          <a:prstGeom prst="rect">
            <a:avLst/>
          </a:prstGeom>
          <a:noFill/>
        </p:spPr>
        <p:txBody>
          <a:bodyPr wrap="none" lIns="0" tIns="0" rIns="0" bIns="0" rtlCol="0">
            <a:spAutoFit/>
          </a:bodyPr>
          <a:lstStyle/>
          <a:p>
            <a:pPr>
              <a:lnSpc>
                <a:spcPct val="114000"/>
              </a:lnSpc>
            </a:pPr>
            <a:r>
              <a:rPr lang="de-DE" sz="1400" dirty="0">
                <a:latin typeface="+mn-lt"/>
              </a:rPr>
              <a:t>Publications in all </a:t>
            </a:r>
            <a:r>
              <a:rPr lang="de-DE" sz="1400" dirty="0" err="1">
                <a:latin typeface="+mn-lt"/>
              </a:rPr>
              <a:t>fields</a:t>
            </a:r>
            <a:endParaRPr lang="en-US" sz="1400" dirty="0" err="1">
              <a:latin typeface="+mn-lt"/>
            </a:endParaRPr>
          </a:p>
        </p:txBody>
      </p:sp>
      <p:sp>
        <p:nvSpPr>
          <p:cNvPr id="9" name="TextBox 8">
            <a:extLst>
              <a:ext uri="{FF2B5EF4-FFF2-40B4-BE49-F238E27FC236}">
                <a16:creationId xmlns:a16="http://schemas.microsoft.com/office/drawing/2014/main" id="{F243CA66-3B56-2137-7E84-89062C28B306}"/>
              </a:ext>
            </a:extLst>
          </p:cNvPr>
          <p:cNvSpPr txBox="1"/>
          <p:nvPr/>
        </p:nvSpPr>
        <p:spPr>
          <a:xfrm>
            <a:off x="5285968" y="4323661"/>
            <a:ext cx="2977931" cy="231602"/>
          </a:xfrm>
          <a:prstGeom prst="rect">
            <a:avLst/>
          </a:prstGeom>
          <a:noFill/>
        </p:spPr>
        <p:txBody>
          <a:bodyPr wrap="none" lIns="0" tIns="0" rIns="0" bIns="0" rtlCol="0">
            <a:spAutoFit/>
          </a:bodyPr>
          <a:lstStyle/>
          <a:p>
            <a:pPr>
              <a:lnSpc>
                <a:spcPct val="114000"/>
              </a:lnSpc>
            </a:pPr>
            <a:r>
              <a:rPr lang="de-DE" sz="1400" dirty="0">
                <a:latin typeface="+mn-lt"/>
              </a:rPr>
              <a:t>Publications in </a:t>
            </a:r>
            <a:r>
              <a:rPr lang="de-DE" sz="1400" dirty="0" err="1">
                <a:latin typeface="+mn-lt"/>
              </a:rPr>
              <a:t>computational</a:t>
            </a:r>
            <a:r>
              <a:rPr lang="de-DE" sz="1400" dirty="0">
                <a:latin typeface="+mn-lt"/>
              </a:rPr>
              <a:t> </a:t>
            </a:r>
            <a:r>
              <a:rPr lang="de-DE" sz="1400" dirty="0" err="1">
                <a:latin typeface="+mn-lt"/>
              </a:rPr>
              <a:t>mechanics</a:t>
            </a:r>
            <a:endParaRPr lang="en-US" sz="1400" dirty="0" err="1">
              <a:latin typeface="+mn-lt"/>
            </a:endParaRPr>
          </a:p>
        </p:txBody>
      </p:sp>
      <p:sp>
        <p:nvSpPr>
          <p:cNvPr id="11" name="TextBox 10">
            <a:extLst>
              <a:ext uri="{FF2B5EF4-FFF2-40B4-BE49-F238E27FC236}">
                <a16:creationId xmlns:a16="http://schemas.microsoft.com/office/drawing/2014/main" id="{98A30683-4EBC-C607-17CF-DAA5BBB9096B}"/>
              </a:ext>
            </a:extLst>
          </p:cNvPr>
          <p:cNvSpPr txBox="1"/>
          <p:nvPr/>
        </p:nvSpPr>
        <p:spPr>
          <a:xfrm>
            <a:off x="6405907" y="694996"/>
            <a:ext cx="2590004" cy="198581"/>
          </a:xfrm>
          <a:prstGeom prst="rect">
            <a:avLst/>
          </a:prstGeom>
          <a:solidFill>
            <a:schemeClr val="accent6"/>
          </a:solidFill>
        </p:spPr>
        <p:txBody>
          <a:bodyPr wrap="square" lIns="0" tIns="0" rIns="0" bIns="0" rtlCol="0">
            <a:spAutoFit/>
          </a:bodyPr>
          <a:lstStyle/>
          <a:p>
            <a:pPr>
              <a:lnSpc>
                <a:spcPct val="114000"/>
              </a:lnSpc>
            </a:pPr>
            <a:r>
              <a:rPr lang="de-DE" sz="1200" dirty="0">
                <a:latin typeface="+mn-lt"/>
              </a:rPr>
              <a:t>Check </a:t>
            </a:r>
            <a:r>
              <a:rPr lang="de-DE" sz="1200" dirty="0">
                <a:latin typeface="+mn-lt"/>
                <a:hlinkClick r:id="rId3">
                  <a:extLst>
                    <a:ext uri="{A12FA001-AC4F-418D-AE19-62706E023703}">
                      <ahyp:hlinkClr xmlns:ahyp="http://schemas.microsoft.com/office/drawing/2018/hyperlinkcolor" val="tx"/>
                    </a:ext>
                  </a:extLst>
                </a:hlinkClick>
              </a:rPr>
              <a:t>www.aitracker.org</a:t>
            </a:r>
            <a:r>
              <a:rPr lang="de-DE" sz="1200" dirty="0">
                <a:latin typeface="+mn-lt"/>
              </a:rPr>
              <a:t> </a:t>
            </a:r>
            <a:r>
              <a:rPr lang="de-DE" sz="1200" dirty="0" err="1">
                <a:latin typeface="+mn-lt"/>
              </a:rPr>
              <a:t>for</a:t>
            </a:r>
            <a:r>
              <a:rPr lang="de-DE" sz="1200" dirty="0">
                <a:latin typeface="+mn-lt"/>
              </a:rPr>
              <a:t> </a:t>
            </a:r>
            <a:r>
              <a:rPr lang="de-DE" sz="1200" dirty="0" err="1">
                <a:latin typeface="+mn-lt"/>
              </a:rPr>
              <a:t>other</a:t>
            </a:r>
            <a:r>
              <a:rPr lang="de-DE" sz="1200" dirty="0">
                <a:latin typeface="+mn-lt"/>
              </a:rPr>
              <a:t> </a:t>
            </a:r>
            <a:r>
              <a:rPr lang="de-DE" sz="1200" dirty="0" err="1">
                <a:latin typeface="+mn-lt"/>
              </a:rPr>
              <a:t>trends</a:t>
            </a:r>
            <a:endParaRPr lang="en-DE" sz="1200" dirty="0">
              <a:latin typeface="+mn-lt"/>
            </a:endParaRPr>
          </a:p>
        </p:txBody>
      </p:sp>
    </p:spTree>
    <p:extLst>
      <p:ext uri="{BB962C8B-B14F-4D97-AF65-F5344CB8AC3E}">
        <p14:creationId xmlns:p14="http://schemas.microsoft.com/office/powerpoint/2010/main" val="1648707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73F38A-805C-B21C-A54F-DCBCF9132084}"/>
              </a:ext>
            </a:extLst>
          </p:cNvPr>
          <p:cNvSpPr>
            <a:spLocks noGrp="1"/>
          </p:cNvSpPr>
          <p:nvPr>
            <p:ph idx="1"/>
          </p:nvPr>
        </p:nvSpPr>
        <p:spPr/>
        <p:txBody>
          <a:bodyPr/>
          <a:lstStyle/>
          <a:p>
            <a:pPr marL="285750" indent="-285750">
              <a:buFont typeface="Arial" panose="020B0604020202020204" pitchFamily="34" charset="0"/>
              <a:buChar char="•"/>
            </a:pPr>
            <a:r>
              <a:rPr lang="de-DE" dirty="0"/>
              <a:t>“</a:t>
            </a:r>
            <a:r>
              <a:rPr lang="en-US" dirty="0"/>
              <a:t>Generate an image of Isaac Newton in front of a blackboard on which his three laws are written in mathematical notation and chalk.</a:t>
            </a:r>
            <a:r>
              <a:rPr lang="de-DE" dirty="0"/>
              <a:t>“</a:t>
            </a:r>
          </a:p>
          <a:p>
            <a:pPr marL="285750" indent="-285750">
              <a:buFont typeface="Arial" panose="020B0604020202020204" pitchFamily="34" charset="0"/>
              <a:buChar char="•"/>
            </a:pPr>
            <a:r>
              <a:rPr lang="de-DE" dirty="0"/>
              <a:t>Follow-</a:t>
            </a:r>
            <a:r>
              <a:rPr lang="de-DE" dirty="0" err="1"/>
              <a:t>up</a:t>
            </a:r>
            <a:r>
              <a:rPr lang="de-DE" dirty="0"/>
              <a:t>: “</a:t>
            </a:r>
            <a:r>
              <a:rPr lang="en-US" dirty="0"/>
              <a:t>The laws on the blackboard are incorrect. Please add the correct formulations. If you are unable to do so, simply focus on the second law, which is F=m*a.”</a:t>
            </a:r>
          </a:p>
        </p:txBody>
      </p:sp>
      <p:sp>
        <p:nvSpPr>
          <p:cNvPr id="3" name="Title 2">
            <a:extLst>
              <a:ext uri="{FF2B5EF4-FFF2-40B4-BE49-F238E27FC236}">
                <a16:creationId xmlns:a16="http://schemas.microsoft.com/office/drawing/2014/main" id="{4F360E59-C1CD-BBDA-D962-7621E8690459}"/>
              </a:ext>
            </a:extLst>
          </p:cNvPr>
          <p:cNvSpPr>
            <a:spLocks noGrp="1"/>
          </p:cNvSpPr>
          <p:nvPr>
            <p:ph type="title"/>
          </p:nvPr>
        </p:nvSpPr>
        <p:spPr/>
        <p:txBody>
          <a:bodyPr/>
          <a:lstStyle/>
          <a:p>
            <a:r>
              <a:rPr lang="de-DE" dirty="0"/>
              <a:t>Challenges</a:t>
            </a:r>
            <a:endParaRPr lang="en-US" dirty="0"/>
          </a:p>
        </p:txBody>
      </p:sp>
      <p:sp>
        <p:nvSpPr>
          <p:cNvPr id="4" name="Slide Number Placeholder 3">
            <a:extLst>
              <a:ext uri="{FF2B5EF4-FFF2-40B4-BE49-F238E27FC236}">
                <a16:creationId xmlns:a16="http://schemas.microsoft.com/office/drawing/2014/main" id="{66C5C9CA-1CA9-5D02-9006-B35920141F75}"/>
              </a:ext>
            </a:extLst>
          </p:cNvPr>
          <p:cNvSpPr>
            <a:spLocks noGrp="1"/>
          </p:cNvSpPr>
          <p:nvPr>
            <p:ph type="sldNum" sz="quarter" idx="11"/>
          </p:nvPr>
        </p:nvSpPr>
        <p:spPr/>
        <p:txBody>
          <a:bodyPr/>
          <a:lstStyle/>
          <a:p>
            <a:fld id="{CE58CB1E-F828-4F11-99E0-327109AF9DA4}" type="slidenum">
              <a:rPr lang="de-DE" smtClean="0"/>
              <a:pPr/>
              <a:t>8</a:t>
            </a:fld>
            <a:endParaRPr lang="de-DE"/>
          </a:p>
        </p:txBody>
      </p:sp>
      <p:sp>
        <p:nvSpPr>
          <p:cNvPr id="5" name="Footer Placeholder 4">
            <a:extLst>
              <a:ext uri="{FF2B5EF4-FFF2-40B4-BE49-F238E27FC236}">
                <a16:creationId xmlns:a16="http://schemas.microsoft.com/office/drawing/2014/main" id="{752C333C-44F0-8FF7-44C3-08E203320755}"/>
              </a:ext>
            </a:extLst>
          </p:cNvPr>
          <p:cNvSpPr>
            <a:spLocks noGrp="1"/>
          </p:cNvSpPr>
          <p:nvPr>
            <p:ph type="ftr" sz="quarter" idx="12"/>
          </p:nvPr>
        </p:nvSpPr>
        <p:spPr/>
        <p:txBody>
          <a:bodyPr/>
          <a:lstStyle/>
          <a:p>
            <a:r>
              <a:rPr lang="de-DE"/>
              <a:t>Leon Herrmann &amp; Stefan Kollmannsberger || Deep Learning in Computational Mechanics || Bauhaus-Universität Weimar</a:t>
            </a:r>
            <a:endParaRPr lang="en-US"/>
          </a:p>
        </p:txBody>
      </p:sp>
      <p:pic>
        <p:nvPicPr>
          <p:cNvPr id="6" name="Picture 5">
            <a:extLst>
              <a:ext uri="{FF2B5EF4-FFF2-40B4-BE49-F238E27FC236}">
                <a16:creationId xmlns:a16="http://schemas.microsoft.com/office/drawing/2014/main" id="{9582B422-0B89-10B2-9EC8-0A6432000911}"/>
              </a:ext>
            </a:extLst>
          </p:cNvPr>
          <p:cNvPicPr>
            <a:picLocks noChangeAspect="1"/>
          </p:cNvPicPr>
          <p:nvPr/>
        </p:nvPicPr>
        <p:blipFill>
          <a:blip r:embed="rId2"/>
          <a:srcRect r="50227"/>
          <a:stretch/>
        </p:blipFill>
        <p:spPr>
          <a:xfrm>
            <a:off x="1445607" y="1779946"/>
            <a:ext cx="3126394" cy="3157499"/>
          </a:xfrm>
          <a:prstGeom prst="rect">
            <a:avLst/>
          </a:prstGeom>
        </p:spPr>
      </p:pic>
      <p:sp>
        <p:nvSpPr>
          <p:cNvPr id="7" name="TextBox 6">
            <a:extLst>
              <a:ext uri="{FF2B5EF4-FFF2-40B4-BE49-F238E27FC236}">
                <a16:creationId xmlns:a16="http://schemas.microsoft.com/office/drawing/2014/main" id="{8D43CD69-23AB-97C3-7E7A-290574CBCB44}"/>
              </a:ext>
            </a:extLst>
          </p:cNvPr>
          <p:cNvSpPr txBox="1"/>
          <p:nvPr/>
        </p:nvSpPr>
        <p:spPr>
          <a:xfrm>
            <a:off x="7906442" y="2949609"/>
            <a:ext cx="1052484" cy="409086"/>
          </a:xfrm>
          <a:prstGeom prst="rect">
            <a:avLst/>
          </a:prstGeom>
          <a:solidFill>
            <a:schemeClr val="accent6"/>
          </a:solidFill>
        </p:spPr>
        <p:txBody>
          <a:bodyPr wrap="square" lIns="0" tIns="0" rIns="0" bIns="0" rtlCol="0">
            <a:spAutoFit/>
          </a:bodyPr>
          <a:lstStyle/>
          <a:p>
            <a:pPr>
              <a:lnSpc>
                <a:spcPct val="114000"/>
              </a:lnSpc>
            </a:pPr>
            <a:r>
              <a:rPr lang="de-DE" sz="1200" dirty="0" err="1">
                <a:latin typeface="+mn-lt"/>
              </a:rPr>
              <a:t>Generated</a:t>
            </a:r>
            <a:r>
              <a:rPr lang="de-DE" sz="1200" dirty="0">
                <a:latin typeface="+mn-lt"/>
              </a:rPr>
              <a:t> </a:t>
            </a:r>
            <a:r>
              <a:rPr lang="de-DE" sz="1200" dirty="0" err="1">
                <a:latin typeface="+mn-lt"/>
              </a:rPr>
              <a:t>with</a:t>
            </a:r>
            <a:r>
              <a:rPr lang="de-DE" sz="1200" dirty="0">
                <a:latin typeface="+mn-lt"/>
              </a:rPr>
              <a:t> DALL-E-3</a:t>
            </a:r>
          </a:p>
        </p:txBody>
      </p:sp>
      <p:pic>
        <p:nvPicPr>
          <p:cNvPr id="9" name="Picture 8">
            <a:extLst>
              <a:ext uri="{FF2B5EF4-FFF2-40B4-BE49-F238E27FC236}">
                <a16:creationId xmlns:a16="http://schemas.microsoft.com/office/drawing/2014/main" id="{AB6DEC9B-53D7-9CFE-5384-5109E773ABE2}"/>
              </a:ext>
            </a:extLst>
          </p:cNvPr>
          <p:cNvPicPr>
            <a:picLocks noChangeAspect="1"/>
          </p:cNvPicPr>
          <p:nvPr/>
        </p:nvPicPr>
        <p:blipFill>
          <a:blip r:embed="rId2"/>
          <a:srcRect l="50227"/>
          <a:stretch/>
        </p:blipFill>
        <p:spPr>
          <a:xfrm>
            <a:off x="4600575" y="1779946"/>
            <a:ext cx="3126394" cy="3157499"/>
          </a:xfrm>
          <a:prstGeom prst="rect">
            <a:avLst/>
          </a:prstGeom>
        </p:spPr>
      </p:pic>
    </p:spTree>
    <p:extLst>
      <p:ext uri="{BB962C8B-B14F-4D97-AF65-F5344CB8AC3E}">
        <p14:creationId xmlns:p14="http://schemas.microsoft.com/office/powerpoint/2010/main" val="469309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B5A7A694-149E-3B87-6C15-2B21EA7D78A1}"/>
                  </a:ext>
                </a:extLst>
              </p:cNvPr>
              <p:cNvSpPr>
                <a:spLocks noGrp="1"/>
              </p:cNvSpPr>
              <p:nvPr>
                <p:ph idx="1"/>
              </p:nvPr>
            </p:nvSpPr>
            <p:spPr/>
            <p:txBody>
              <a:bodyPr/>
              <a:lstStyle/>
              <a:p>
                <a:r>
                  <a:rPr lang="de-DE" b="1" dirty="0"/>
                  <a:t>Limitations in </a:t>
                </a:r>
                <a:r>
                  <a:rPr lang="de-DE" b="1" dirty="0" err="1"/>
                  <a:t>deep</a:t>
                </a:r>
                <a:r>
                  <a:rPr lang="de-DE" b="1" dirty="0"/>
                  <a:t> </a:t>
                </a:r>
                <a:r>
                  <a:rPr lang="de-DE" b="1" dirty="0" err="1"/>
                  <a:t>learning</a:t>
                </a:r>
                <a:r>
                  <a:rPr lang="de-DE" b="1" dirty="0"/>
                  <a:t> in </a:t>
                </a:r>
                <a:r>
                  <a:rPr lang="de-DE" b="1" dirty="0" err="1"/>
                  <a:t>general</a:t>
                </a:r>
                <a:endParaRPr lang="de-DE" b="1" dirty="0"/>
              </a:p>
              <a:p>
                <a:pPr marL="285750" indent="-285750">
                  <a:buFont typeface="Arial" panose="020B0604020202020204" pitchFamily="34" charset="0"/>
                  <a:buChar char="•"/>
                </a:pPr>
                <a:r>
                  <a:rPr lang="de-DE" dirty="0" err="1"/>
                  <a:t>Neural</a:t>
                </a:r>
                <a:r>
                  <a:rPr lang="de-DE" dirty="0"/>
                  <a:t> </a:t>
                </a:r>
                <a:r>
                  <a:rPr lang="de-DE" dirty="0" err="1"/>
                  <a:t>networks</a:t>
                </a:r>
                <a:r>
                  <a:rPr lang="de-DE" dirty="0"/>
                  <a:t> </a:t>
                </a:r>
                <a:r>
                  <a:rPr lang="de-DE" dirty="0">
                    <a:solidFill>
                      <a:schemeClr val="bg2"/>
                    </a:solidFill>
                  </a:rPr>
                  <a:t>break</a:t>
                </a:r>
                <a:r>
                  <a:rPr lang="de-DE" dirty="0"/>
                  <a:t> in </a:t>
                </a:r>
                <a:r>
                  <a:rPr lang="de-DE" dirty="0" err="1"/>
                  <a:t>unpredictable</a:t>
                </a:r>
                <a:r>
                  <a:rPr lang="de-DE" dirty="0"/>
                  <a:t> </a:t>
                </a:r>
                <a:r>
                  <a:rPr lang="de-DE" dirty="0" err="1"/>
                  <a:t>ways</a:t>
                </a:r>
                <a:r>
                  <a:rPr lang="de-DE" dirty="0"/>
                  <a:t> </a:t>
                </a:r>
                <a14:m>
                  <m:oMath xmlns:m="http://schemas.openxmlformats.org/officeDocument/2006/math">
                    <m:r>
                      <a:rPr lang="de-DE" b="0" i="1" smtClean="0">
                        <a:latin typeface="Cambria Math" panose="02040503050406030204" pitchFamily="18" charset="0"/>
                      </a:rPr>
                      <m:t>→</m:t>
                    </m:r>
                  </m:oMath>
                </a14:m>
                <a:r>
                  <a:rPr lang="en-US" dirty="0"/>
                  <a:t> can be consistently fooled</a:t>
                </a:r>
              </a:p>
              <a:p>
                <a:pPr marL="285750" indent="-285750">
                  <a:buFont typeface="Arial" panose="020B0604020202020204" pitchFamily="34" charset="0"/>
                  <a:buChar char="•"/>
                </a:pPr>
                <a:r>
                  <a:rPr lang="en-US" dirty="0"/>
                  <a:t>Deep learning is </a:t>
                </a:r>
                <a:r>
                  <a:rPr lang="en-US" dirty="0">
                    <a:solidFill>
                      <a:schemeClr val="bg2"/>
                    </a:solidFill>
                  </a:rPr>
                  <a:t>not robust</a:t>
                </a:r>
                <a:r>
                  <a:rPr lang="en-US" dirty="0"/>
                  <a:t> due to sensitivity to </a:t>
                </a:r>
                <a:r>
                  <a:rPr lang="en-US" dirty="0">
                    <a:solidFill>
                      <a:schemeClr val="bg2"/>
                    </a:solidFill>
                  </a:rPr>
                  <a:t>hyperparameters</a:t>
                </a:r>
                <a:r>
                  <a:rPr lang="en-US" dirty="0"/>
                  <a:t> </a:t>
                </a:r>
                <a14:m>
                  <m:oMath xmlns:m="http://schemas.openxmlformats.org/officeDocument/2006/math">
                    <m:r>
                      <a:rPr lang="de-DE" b="0" i="1" smtClean="0">
                        <a:latin typeface="Cambria Math" panose="02040503050406030204" pitchFamily="18" charset="0"/>
                      </a:rPr>
                      <m:t>→</m:t>
                    </m:r>
                  </m:oMath>
                </a14:m>
                <a:r>
                  <a:rPr lang="en-US" dirty="0"/>
                  <a:t> requires extensive tuning</a:t>
                </a:r>
              </a:p>
              <a:p>
                <a:pPr marL="285750" indent="-285750">
                  <a:buFont typeface="Arial" panose="020B0604020202020204" pitchFamily="34" charset="0"/>
                  <a:buChar char="•"/>
                </a:pPr>
                <a:r>
                  <a:rPr lang="en-US" dirty="0"/>
                  <a:t>Neural networks are </a:t>
                </a:r>
                <a:r>
                  <a:rPr lang="en-US" dirty="0">
                    <a:solidFill>
                      <a:schemeClr val="bg2"/>
                    </a:solidFill>
                  </a:rPr>
                  <a:t>uninterpretable</a:t>
                </a:r>
                <a:r>
                  <a:rPr lang="en-US" dirty="0"/>
                  <a:t>, i.e., limited explainability </a:t>
                </a:r>
                <a14:m>
                  <m:oMath xmlns:m="http://schemas.openxmlformats.org/officeDocument/2006/math">
                    <m:r>
                      <a:rPr lang="de-DE" b="0" i="1" smtClean="0">
                        <a:latin typeface="Cambria Math" panose="02040503050406030204" pitchFamily="18" charset="0"/>
                      </a:rPr>
                      <m:t>→</m:t>
                    </m:r>
                  </m:oMath>
                </a14:m>
                <a:r>
                  <a:rPr lang="en-US" dirty="0"/>
                  <a:t> limits reliability</a:t>
                </a:r>
              </a:p>
              <a:p>
                <a:pPr marL="285750" indent="-285750">
                  <a:buFont typeface="Arial" panose="020B0604020202020204" pitchFamily="34" charset="0"/>
                  <a:buChar char="•"/>
                </a:pPr>
                <a:endParaRPr lang="en-US" dirty="0"/>
              </a:p>
              <a:p>
                <a:r>
                  <a:rPr lang="en-US" b="1" dirty="0"/>
                  <a:t>Problems in deep learning in computational mechanics</a:t>
                </a:r>
              </a:p>
              <a:p>
                <a:pPr marL="285750" indent="-285750">
                  <a:buFont typeface="Arial" panose="020B0604020202020204" pitchFamily="34" charset="0"/>
                  <a:buChar char="•"/>
                </a:pPr>
                <a:r>
                  <a:rPr lang="en-US" dirty="0">
                    <a:solidFill>
                      <a:schemeClr val="bg2"/>
                    </a:solidFill>
                  </a:rPr>
                  <a:t>Reproducibility crisis</a:t>
                </a:r>
                <a:r>
                  <a:rPr lang="en-US" dirty="0">
                    <a:solidFill>
                      <a:schemeClr val="bg1">
                        <a:lumMod val="50000"/>
                      </a:schemeClr>
                    </a:solidFill>
                  </a:rPr>
                  <a:t> </a:t>
                </a:r>
                <a:r>
                  <a:rPr lang="en-US" dirty="0"/>
                  <a:t>(bias towards positive results, sensitivity, transparency)</a:t>
                </a:r>
              </a:p>
              <a:p>
                <a:pPr marL="285750" indent="-285750">
                  <a:buFont typeface="Arial" panose="020B0604020202020204" pitchFamily="34" charset="0"/>
                  <a:buChar char="•"/>
                </a:pPr>
                <a:r>
                  <a:rPr lang="en-US" dirty="0">
                    <a:solidFill>
                      <a:schemeClr val="bg2"/>
                    </a:solidFill>
                  </a:rPr>
                  <a:t>Fair evaluation metrics</a:t>
                </a:r>
                <a:r>
                  <a:rPr lang="en-US" dirty="0">
                    <a:solidFill>
                      <a:schemeClr val="bg1">
                        <a:lumMod val="50000"/>
                      </a:schemeClr>
                    </a:solidFill>
                  </a:rPr>
                  <a:t> </a:t>
                </a:r>
                <a:r>
                  <a:rPr lang="en-US" dirty="0"/>
                  <a:t>are disregarded (breakeven threshold, meaningful metrics, statistical </a:t>
                </a:r>
                <a:r>
                  <a:rPr lang="en-US" dirty="0" err="1"/>
                  <a:t>assesements</a:t>
                </a:r>
                <a:r>
                  <a:rPr lang="en-US" dirty="0"/>
                  <a:t>)</a:t>
                </a:r>
              </a:p>
              <a:p>
                <a:pPr marL="285750" indent="-285750">
                  <a:buFont typeface="Arial" panose="020B0604020202020204" pitchFamily="34" charset="0"/>
                  <a:buChar char="•"/>
                </a:pPr>
                <a:r>
                  <a:rPr lang="en-US" dirty="0">
                    <a:solidFill>
                      <a:schemeClr val="bg2"/>
                    </a:solidFill>
                  </a:rPr>
                  <a:t>State-of-the-art</a:t>
                </a:r>
                <a:r>
                  <a:rPr lang="en-US" dirty="0"/>
                  <a:t> is not considered</a:t>
                </a:r>
              </a:p>
              <a:p>
                <a:endParaRPr lang="en-US" dirty="0"/>
              </a:p>
              <a:p>
                <a:r>
                  <a:rPr lang="en-US" b="1" dirty="0"/>
                  <a:t>Good scientific practice for deep learning in computational mechanics</a:t>
                </a:r>
              </a:p>
              <a:p>
                <a:pPr marL="285750" indent="-285750">
                  <a:buFont typeface="Arial" panose="020B0604020202020204" pitchFamily="34" charset="0"/>
                  <a:buChar char="•"/>
                </a:pPr>
                <a:r>
                  <a:rPr lang="en-US" dirty="0"/>
                  <a:t>Honest assessments &amp; explanations (</a:t>
                </a:r>
                <a:r>
                  <a:rPr lang="en-US" u="sng" dirty="0"/>
                  <a:t>consider the </a:t>
                </a:r>
                <a:r>
                  <a:rPr lang="en-US" u="sng" dirty="0">
                    <a:solidFill>
                      <a:schemeClr val="bg2"/>
                    </a:solidFill>
                  </a:rPr>
                  <a:t>state-of-the-art &amp; proper metrics</a:t>
                </a:r>
                <a:r>
                  <a:rPr lang="en-US" dirty="0"/>
                  <a:t>)</a:t>
                </a:r>
              </a:p>
              <a:p>
                <a:pPr marL="285750" indent="-285750">
                  <a:buFont typeface="Arial" panose="020B0604020202020204" pitchFamily="34" charset="0"/>
                  <a:buChar char="•"/>
                </a:pPr>
                <a:r>
                  <a:rPr lang="en-US" dirty="0"/>
                  <a:t>Proposed methods should be </a:t>
                </a:r>
                <a:r>
                  <a:rPr lang="en-US" dirty="0">
                    <a:solidFill>
                      <a:schemeClr val="bg2"/>
                    </a:solidFill>
                  </a:rPr>
                  <a:t>robust</a:t>
                </a:r>
                <a:r>
                  <a:rPr lang="en-US" dirty="0"/>
                  <a:t> towards </a:t>
                </a:r>
                <a:r>
                  <a:rPr lang="en-US" dirty="0">
                    <a:solidFill>
                      <a:schemeClr val="bg2"/>
                    </a:solidFill>
                  </a:rPr>
                  <a:t>hyperparameters</a:t>
                </a:r>
                <a:r>
                  <a:rPr lang="en-US" dirty="0"/>
                  <a:t> (no extensive tuning for a novel problem)</a:t>
                </a:r>
              </a:p>
              <a:p>
                <a:pPr marL="285750" indent="-285750">
                  <a:buFont typeface="Arial" panose="020B0604020202020204" pitchFamily="34" charset="0"/>
                  <a:buChar char="•"/>
                </a:pPr>
                <a:r>
                  <a:rPr lang="en-US" dirty="0"/>
                  <a:t>Careful &amp; </a:t>
                </a:r>
                <a:r>
                  <a:rPr lang="en-US" dirty="0">
                    <a:solidFill>
                      <a:schemeClr val="bg2"/>
                    </a:solidFill>
                  </a:rPr>
                  <a:t>narrower selection</a:t>
                </a:r>
                <a:r>
                  <a:rPr lang="en-US" dirty="0"/>
                  <a:t> of problem types (</a:t>
                </a:r>
                <a:r>
                  <a:rPr lang="en-US" dirty="0">
                    <a:solidFill>
                      <a:schemeClr val="bg2"/>
                    </a:solidFill>
                  </a:rPr>
                  <a:t>not general-purpose</a:t>
                </a:r>
                <a:r>
                  <a:rPr lang="en-US" dirty="0">
                    <a:solidFill>
                      <a:schemeClr val="bg1">
                        <a:lumMod val="50000"/>
                      </a:schemeClr>
                    </a:solidFill>
                  </a:rPr>
                  <a:t> </a:t>
                </a:r>
                <a:r>
                  <a:rPr lang="en-US" dirty="0"/>
                  <a:t>solution)</a:t>
                </a:r>
              </a:p>
              <a:p>
                <a:pPr marL="461963" lvl="1" indent="-285750">
                  <a:buFont typeface="Arial" panose="020B0604020202020204" pitchFamily="34" charset="0"/>
                  <a:buChar char="•"/>
                </a:pPr>
                <a14:m>
                  <m:oMath xmlns:m="http://schemas.openxmlformats.org/officeDocument/2006/math">
                    <m:r>
                      <a:rPr lang="de-DE" b="0" i="1" smtClean="0">
                        <a:latin typeface="Cambria Math" panose="02040503050406030204" pitchFamily="18" charset="0"/>
                      </a:rPr>
                      <m:t>→</m:t>
                    </m:r>
                  </m:oMath>
                </a14:m>
                <a:r>
                  <a:rPr lang="en-US" dirty="0"/>
                  <a:t> </a:t>
                </a:r>
                <a:r>
                  <a:rPr lang="en-US" u="sng" dirty="0"/>
                  <a:t>domain-specific improvements</a:t>
                </a:r>
              </a:p>
              <a:p>
                <a:endParaRPr lang="en-US" dirty="0"/>
              </a:p>
              <a:p>
                <a:endParaRPr lang="en-US" dirty="0"/>
              </a:p>
              <a:p>
                <a:endParaRPr lang="en-US" dirty="0"/>
              </a:p>
              <a:p>
                <a:endParaRPr lang="en-US" dirty="0"/>
              </a:p>
            </p:txBody>
          </p:sp>
        </mc:Choice>
        <mc:Fallback xmlns="">
          <p:sp>
            <p:nvSpPr>
              <p:cNvPr id="2" name="Content Placeholder 1">
                <a:extLst>
                  <a:ext uri="{FF2B5EF4-FFF2-40B4-BE49-F238E27FC236}">
                    <a16:creationId xmlns:a16="http://schemas.microsoft.com/office/drawing/2014/main" id="{B5A7A694-149E-3B87-6C15-2B21EA7D78A1}"/>
                  </a:ext>
                </a:extLst>
              </p:cNvPr>
              <p:cNvSpPr>
                <a:spLocks noGrp="1" noRot="1" noChangeAspect="1" noMove="1" noResize="1" noEditPoints="1" noAdjustHandles="1" noChangeArrowheads="1" noChangeShapeType="1" noTextEdit="1"/>
              </p:cNvSpPr>
              <p:nvPr>
                <p:ph idx="1"/>
              </p:nvPr>
            </p:nvSpPr>
            <p:spPr>
              <a:blipFill>
                <a:blip r:embed="rId2"/>
                <a:stretch>
                  <a:fillRect l="-1289" t="-922"/>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55B99B6-781A-0CBD-F8BD-BD36DE203FA4}"/>
              </a:ext>
            </a:extLst>
          </p:cNvPr>
          <p:cNvSpPr>
            <a:spLocks noGrp="1"/>
          </p:cNvSpPr>
          <p:nvPr>
            <p:ph type="title"/>
          </p:nvPr>
        </p:nvSpPr>
        <p:spPr/>
        <p:txBody>
          <a:bodyPr/>
          <a:lstStyle/>
          <a:p>
            <a:r>
              <a:rPr lang="de-DE" dirty="0"/>
              <a:t>Challenges</a:t>
            </a:r>
            <a:endParaRPr lang="en-US" dirty="0"/>
          </a:p>
        </p:txBody>
      </p:sp>
      <p:sp>
        <p:nvSpPr>
          <p:cNvPr id="4" name="Slide Number Placeholder 3">
            <a:extLst>
              <a:ext uri="{FF2B5EF4-FFF2-40B4-BE49-F238E27FC236}">
                <a16:creationId xmlns:a16="http://schemas.microsoft.com/office/drawing/2014/main" id="{DC49D03F-642C-AFA2-DDE0-C6C20955375A}"/>
              </a:ext>
            </a:extLst>
          </p:cNvPr>
          <p:cNvSpPr>
            <a:spLocks noGrp="1"/>
          </p:cNvSpPr>
          <p:nvPr>
            <p:ph type="sldNum" sz="quarter" idx="11"/>
          </p:nvPr>
        </p:nvSpPr>
        <p:spPr/>
        <p:txBody>
          <a:bodyPr/>
          <a:lstStyle/>
          <a:p>
            <a:fld id="{CE58CB1E-F828-4F11-99E0-327109AF9DA4}" type="slidenum">
              <a:rPr lang="de-DE" smtClean="0"/>
              <a:pPr/>
              <a:t>9</a:t>
            </a:fld>
            <a:endParaRPr lang="de-DE"/>
          </a:p>
        </p:txBody>
      </p:sp>
      <p:sp>
        <p:nvSpPr>
          <p:cNvPr id="5" name="Footer Placeholder 4">
            <a:extLst>
              <a:ext uri="{FF2B5EF4-FFF2-40B4-BE49-F238E27FC236}">
                <a16:creationId xmlns:a16="http://schemas.microsoft.com/office/drawing/2014/main" id="{5FF12D4D-13EF-6654-4494-594A06B4C50B}"/>
              </a:ext>
            </a:extLst>
          </p:cNvPr>
          <p:cNvSpPr>
            <a:spLocks noGrp="1"/>
          </p:cNvSpPr>
          <p:nvPr>
            <p:ph type="ftr" sz="quarter" idx="12"/>
          </p:nvPr>
        </p:nvSpPr>
        <p:spPr/>
        <p:txBody>
          <a:bodyPr/>
          <a:lstStyle/>
          <a:p>
            <a:r>
              <a:rPr lang="de-DE"/>
              <a:t>Leon Herrmann &amp; Stefan Kollmannsberger || Deep Learning in Computational Mechanics || Bauhaus-Universität Weimar</a:t>
            </a:r>
            <a:endParaRPr lang="en-US"/>
          </a:p>
        </p:txBody>
      </p:sp>
      <p:sp>
        <p:nvSpPr>
          <p:cNvPr id="6" name="TextBox 5">
            <a:extLst>
              <a:ext uri="{FF2B5EF4-FFF2-40B4-BE49-F238E27FC236}">
                <a16:creationId xmlns:a16="http://schemas.microsoft.com/office/drawing/2014/main" id="{98C9412F-CEFC-E4FC-0691-BC0D878881B3}"/>
              </a:ext>
            </a:extLst>
          </p:cNvPr>
          <p:cNvSpPr txBox="1"/>
          <p:nvPr/>
        </p:nvSpPr>
        <p:spPr>
          <a:xfrm>
            <a:off x="7341739" y="1927071"/>
            <a:ext cx="1680818" cy="198581"/>
          </a:xfrm>
          <a:prstGeom prst="rect">
            <a:avLst/>
          </a:prstGeom>
          <a:solidFill>
            <a:schemeClr val="accent6"/>
          </a:solidFill>
        </p:spPr>
        <p:txBody>
          <a:bodyPr wrap="square" lIns="0" tIns="0" rIns="0" bIns="0" rtlCol="0">
            <a:spAutoFit/>
          </a:bodyPr>
          <a:lstStyle/>
          <a:p>
            <a:pPr>
              <a:lnSpc>
                <a:spcPct val="114000"/>
              </a:lnSpc>
            </a:pPr>
            <a:r>
              <a:rPr lang="de-DE" sz="1200" dirty="0">
                <a:latin typeface="+mn-lt"/>
              </a:rPr>
              <a:t>See </a:t>
            </a:r>
            <a:r>
              <a:rPr lang="de-DE" sz="1200" dirty="0" err="1">
                <a:latin typeface="+mn-lt"/>
              </a:rPr>
              <a:t>chapter</a:t>
            </a:r>
            <a:r>
              <a:rPr lang="de-DE" sz="1200" dirty="0">
                <a:latin typeface="+mn-lt"/>
              </a:rPr>
              <a:t> 11 </a:t>
            </a:r>
            <a:r>
              <a:rPr lang="de-DE" sz="1200" dirty="0" err="1">
                <a:latin typeface="+mn-lt"/>
              </a:rPr>
              <a:t>for</a:t>
            </a:r>
            <a:r>
              <a:rPr lang="de-DE" sz="1200" dirty="0">
                <a:latin typeface="+mn-lt"/>
              </a:rPr>
              <a:t> </a:t>
            </a:r>
            <a:r>
              <a:rPr lang="de-DE" sz="1200" dirty="0" err="1">
                <a:latin typeface="+mn-lt"/>
              </a:rPr>
              <a:t>details</a:t>
            </a:r>
            <a:endParaRPr lang="en-DE" sz="1200" dirty="0">
              <a:latin typeface="+mn-lt"/>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3CA01B9-7504-023F-C2F8-F6A8C8C4B841}"/>
                  </a:ext>
                </a:extLst>
              </p:cNvPr>
              <p:cNvSpPr txBox="1"/>
              <p:nvPr/>
            </p:nvSpPr>
            <p:spPr>
              <a:xfrm>
                <a:off x="3522214" y="2809203"/>
                <a:ext cx="1885606" cy="453714"/>
              </a:xfrm>
              <a:prstGeom prst="rect">
                <a:avLst/>
              </a:prstGeom>
              <a:solidFill>
                <a:schemeClr val="accent6"/>
              </a:solidFill>
            </p:spPr>
            <p:txBody>
              <a:bodyPr wrap="squar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r>
                        <a:rPr lang="de-DE" sz="1200" b="0" i="1" smtClean="0">
                          <a:latin typeface="Cambria Math" panose="02040503050406030204" pitchFamily="18" charset="0"/>
                        </a:rPr>
                        <m:t>𝜏</m:t>
                      </m:r>
                      <m:r>
                        <a:rPr lang="de-DE" sz="1200" b="0" i="1" smtClean="0">
                          <a:latin typeface="Cambria Math" panose="02040503050406030204" pitchFamily="18" charset="0"/>
                        </a:rPr>
                        <m:t>=</m:t>
                      </m:r>
                      <m:f>
                        <m:fPr>
                          <m:ctrlPr>
                            <a:rPr lang="de-DE" sz="1200" b="0" i="1" smtClean="0">
                              <a:latin typeface="Cambria Math" panose="02040503050406030204" pitchFamily="18" charset="0"/>
                            </a:rPr>
                          </m:ctrlPr>
                        </m:fPr>
                        <m:num>
                          <m:sSub>
                            <m:sSubPr>
                              <m:ctrlPr>
                                <a:rPr lang="de-DE" sz="1200" b="0" i="1" smtClean="0">
                                  <a:latin typeface="Cambria Math" panose="02040503050406030204" pitchFamily="18" charset="0"/>
                                </a:rPr>
                              </m:ctrlPr>
                            </m:sSubPr>
                            <m:e>
                              <m:r>
                                <a:rPr lang="de-DE" sz="1200" b="0" i="1" smtClean="0">
                                  <a:latin typeface="Cambria Math" panose="02040503050406030204" pitchFamily="18" charset="0"/>
                                </a:rPr>
                                <m:t>𝑇</m:t>
                              </m:r>
                            </m:e>
                            <m:sub>
                              <m:r>
                                <m:rPr>
                                  <m:sty m:val="p"/>
                                </m:rPr>
                                <a:rPr lang="de-DE" sz="1200" b="0" i="0" smtClean="0">
                                  <a:latin typeface="Cambria Math" panose="02040503050406030204" pitchFamily="18" charset="0"/>
                                </a:rPr>
                                <m:t>data</m:t>
                              </m:r>
                            </m:sub>
                          </m:sSub>
                          <m:r>
                            <a:rPr lang="de-DE" sz="1200" b="0" i="1" smtClean="0">
                              <a:latin typeface="Cambria Math" panose="02040503050406030204" pitchFamily="18" charset="0"/>
                            </a:rPr>
                            <m:t>+</m:t>
                          </m:r>
                          <m:sSub>
                            <m:sSubPr>
                              <m:ctrlPr>
                                <a:rPr lang="de-DE" sz="1200" b="0" i="1" smtClean="0">
                                  <a:latin typeface="Cambria Math" panose="02040503050406030204" pitchFamily="18" charset="0"/>
                                </a:rPr>
                              </m:ctrlPr>
                            </m:sSubPr>
                            <m:e>
                              <m:r>
                                <a:rPr lang="de-DE" sz="1200" b="0" i="1" smtClean="0">
                                  <a:latin typeface="Cambria Math" panose="02040503050406030204" pitchFamily="18" charset="0"/>
                                </a:rPr>
                                <m:t>𝑇</m:t>
                              </m:r>
                            </m:e>
                            <m:sub>
                              <m:r>
                                <m:rPr>
                                  <m:sty m:val="p"/>
                                </m:rPr>
                                <a:rPr lang="de-DE" sz="1200" b="0" i="0" smtClean="0">
                                  <a:latin typeface="Cambria Math" panose="02040503050406030204" pitchFamily="18" charset="0"/>
                                </a:rPr>
                                <m:t>train</m:t>
                              </m:r>
                            </m:sub>
                          </m:sSub>
                        </m:num>
                        <m:den>
                          <m:sSub>
                            <m:sSubPr>
                              <m:ctrlPr>
                                <a:rPr lang="de-DE" sz="1200" b="0" i="1" smtClean="0">
                                  <a:latin typeface="Cambria Math" panose="02040503050406030204" pitchFamily="18" charset="0"/>
                                </a:rPr>
                              </m:ctrlPr>
                            </m:sSubPr>
                            <m:e>
                              <m:r>
                                <a:rPr lang="de-DE" sz="1200" b="0" i="1" smtClean="0">
                                  <a:latin typeface="Cambria Math" panose="02040503050406030204" pitchFamily="18" charset="0"/>
                                </a:rPr>
                                <m:t>𝑇</m:t>
                              </m:r>
                            </m:e>
                            <m:sub>
                              <m:r>
                                <m:rPr>
                                  <m:sty m:val="p"/>
                                </m:rPr>
                                <a:rPr lang="de-DE" sz="1200" b="0" i="0" smtClean="0">
                                  <a:latin typeface="Cambria Math" panose="02040503050406030204" pitchFamily="18" charset="0"/>
                                </a:rPr>
                                <m:t>simulation</m:t>
                              </m:r>
                            </m:sub>
                          </m:sSub>
                          <m:r>
                            <a:rPr lang="de-DE" sz="1200" b="0" i="1" smtClean="0">
                              <a:latin typeface="Cambria Math" panose="02040503050406030204" pitchFamily="18" charset="0"/>
                            </a:rPr>
                            <m:t>−</m:t>
                          </m:r>
                          <m:sSub>
                            <m:sSubPr>
                              <m:ctrlPr>
                                <a:rPr lang="de-DE" sz="1200" b="0" i="1" smtClean="0">
                                  <a:latin typeface="Cambria Math" panose="02040503050406030204" pitchFamily="18" charset="0"/>
                                </a:rPr>
                              </m:ctrlPr>
                            </m:sSubPr>
                            <m:e>
                              <m:r>
                                <a:rPr lang="de-DE" sz="1200" b="0" i="1" smtClean="0">
                                  <a:latin typeface="Cambria Math" panose="02040503050406030204" pitchFamily="18" charset="0"/>
                                </a:rPr>
                                <m:t>𝑇</m:t>
                              </m:r>
                            </m:e>
                            <m:sub>
                              <m:r>
                                <m:rPr>
                                  <m:sty m:val="p"/>
                                </m:rPr>
                                <a:rPr lang="de-DE" sz="1200" b="0" i="0" smtClean="0">
                                  <a:latin typeface="Cambria Math" panose="02040503050406030204" pitchFamily="18" charset="0"/>
                                </a:rPr>
                                <m:t>surrogate</m:t>
                              </m:r>
                            </m:sub>
                          </m:sSub>
                        </m:den>
                      </m:f>
                    </m:oMath>
                  </m:oMathPara>
                </a14:m>
                <a:endParaRPr lang="en-DE" sz="1200" dirty="0">
                  <a:latin typeface="+mn-lt"/>
                </a:endParaRPr>
              </a:p>
            </p:txBody>
          </p:sp>
        </mc:Choice>
        <mc:Fallback xmlns="">
          <p:sp>
            <p:nvSpPr>
              <p:cNvPr id="7" name="TextBox 6">
                <a:extLst>
                  <a:ext uri="{FF2B5EF4-FFF2-40B4-BE49-F238E27FC236}">
                    <a16:creationId xmlns:a16="http://schemas.microsoft.com/office/drawing/2014/main" id="{73CA01B9-7504-023F-C2F8-F6A8C8C4B841}"/>
                  </a:ext>
                </a:extLst>
              </p:cNvPr>
              <p:cNvSpPr txBox="1">
                <a:spLocks noRot="1" noChangeAspect="1" noMove="1" noResize="1" noEditPoints="1" noAdjustHandles="1" noChangeArrowheads="1" noChangeShapeType="1" noTextEdit="1"/>
              </p:cNvSpPr>
              <p:nvPr/>
            </p:nvSpPr>
            <p:spPr>
              <a:xfrm>
                <a:off x="3522214" y="2809203"/>
                <a:ext cx="1885606" cy="453714"/>
              </a:xfrm>
              <a:prstGeom prst="rect">
                <a:avLst/>
              </a:prstGeom>
              <a:blipFill>
                <a:blip r:embed="rId3"/>
                <a:stretch>
                  <a:fillRect b="-10811"/>
                </a:stretch>
              </a:blipFill>
            </p:spPr>
            <p:txBody>
              <a:bodyPr/>
              <a:lstStyle/>
              <a:p>
                <a:r>
                  <a:rPr lang="en-US">
                    <a:noFill/>
                  </a:rPr>
                  <a:t> </a:t>
                </a:r>
              </a:p>
            </p:txBody>
          </p:sp>
        </mc:Fallback>
      </mc:AlternateContent>
      <p:pic>
        <p:nvPicPr>
          <p:cNvPr id="9" name="Picture 8" descr="A square with a square with a square with a square with a square with a square with a square with a square with a square with a square with a square with a square with a square with&#10;&#10;Description automatically generated">
            <a:extLst>
              <a:ext uri="{FF2B5EF4-FFF2-40B4-BE49-F238E27FC236}">
                <a16:creationId xmlns:a16="http://schemas.microsoft.com/office/drawing/2014/main" id="{C4E33254-8A57-C4E0-5D06-876F144A3EF9}"/>
              </a:ext>
            </a:extLst>
          </p:cNvPr>
          <p:cNvPicPr>
            <a:picLocks noChangeAspect="1"/>
          </p:cNvPicPr>
          <p:nvPr/>
        </p:nvPicPr>
        <p:blipFill>
          <a:blip r:embed="rId4"/>
          <a:stretch>
            <a:fillRect/>
          </a:stretch>
        </p:blipFill>
        <p:spPr>
          <a:xfrm>
            <a:off x="3133159" y="98167"/>
            <a:ext cx="2563699" cy="970933"/>
          </a:xfrm>
          <a:prstGeom prst="rect">
            <a:avLst/>
          </a:prstGeom>
        </p:spPr>
      </p:pic>
      <p:sp>
        <p:nvSpPr>
          <p:cNvPr id="10" name="TextBox 9">
            <a:extLst>
              <a:ext uri="{FF2B5EF4-FFF2-40B4-BE49-F238E27FC236}">
                <a16:creationId xmlns:a16="http://schemas.microsoft.com/office/drawing/2014/main" id="{81B51BFD-CE22-3AD5-711E-FCB6CDCFA8FD}"/>
              </a:ext>
            </a:extLst>
          </p:cNvPr>
          <p:cNvSpPr txBox="1"/>
          <p:nvPr/>
        </p:nvSpPr>
        <p:spPr>
          <a:xfrm>
            <a:off x="5724001" y="97639"/>
            <a:ext cx="1445618" cy="830099"/>
          </a:xfrm>
          <a:prstGeom prst="rect">
            <a:avLst/>
          </a:prstGeom>
          <a:noFill/>
        </p:spPr>
        <p:txBody>
          <a:bodyPr wrap="square" lIns="0" tIns="0" rIns="0" bIns="0" rtlCol="0">
            <a:spAutoFit/>
          </a:bodyPr>
          <a:lstStyle/>
          <a:p>
            <a:pPr>
              <a:lnSpc>
                <a:spcPct val="114000"/>
              </a:lnSpc>
            </a:pPr>
            <a:r>
              <a:rPr lang="da-DK" sz="1200" i="1" dirty="0">
                <a:solidFill>
                  <a:schemeClr val="accent2"/>
                </a:solidFill>
                <a:latin typeface="+mn-lt"/>
              </a:rPr>
              <a:t>https://openai.com/index/attacking-machine-learning-with-adversarial-examples/</a:t>
            </a:r>
            <a:endParaRPr lang="en-DE" sz="1200" i="1" dirty="0">
              <a:solidFill>
                <a:schemeClr val="accent2"/>
              </a:solidFill>
              <a:latin typeface="+mn-lt"/>
            </a:endParaRPr>
          </a:p>
        </p:txBody>
      </p:sp>
      <p:sp>
        <p:nvSpPr>
          <p:cNvPr id="8" name="TextBox 7">
            <a:extLst>
              <a:ext uri="{FF2B5EF4-FFF2-40B4-BE49-F238E27FC236}">
                <a16:creationId xmlns:a16="http://schemas.microsoft.com/office/drawing/2014/main" id="{38C3975E-95BA-7FA8-D4F0-FFB0EDBB39CD}"/>
              </a:ext>
            </a:extLst>
          </p:cNvPr>
          <p:cNvSpPr txBox="1"/>
          <p:nvPr/>
        </p:nvSpPr>
        <p:spPr>
          <a:xfrm>
            <a:off x="5696858" y="4414765"/>
            <a:ext cx="3536577" cy="409086"/>
          </a:xfrm>
          <a:prstGeom prst="rect">
            <a:avLst/>
          </a:prstGeom>
          <a:noFill/>
        </p:spPr>
        <p:txBody>
          <a:bodyPr wrap="square" lIns="0" tIns="0" rIns="0" bIns="0" rtlCol="0">
            <a:spAutoFit/>
          </a:bodyPr>
          <a:lstStyle/>
          <a:p>
            <a:pPr>
              <a:lnSpc>
                <a:spcPct val="114000"/>
              </a:lnSpc>
            </a:pPr>
            <a:r>
              <a:rPr lang="da-DK" sz="1200" i="1" dirty="0" err="1">
                <a:solidFill>
                  <a:schemeClr val="accent2"/>
                </a:solidFill>
                <a:latin typeface="+mn-lt"/>
              </a:rPr>
              <a:t>Towards</a:t>
            </a:r>
            <a:r>
              <a:rPr lang="da-DK" sz="1200" i="1" dirty="0">
                <a:solidFill>
                  <a:schemeClr val="accent2"/>
                </a:solidFill>
                <a:latin typeface="+mn-lt"/>
              </a:rPr>
              <a:t> a </a:t>
            </a:r>
            <a:r>
              <a:rPr lang="da-DK" sz="1200" i="1" dirty="0" err="1">
                <a:solidFill>
                  <a:schemeClr val="accent2"/>
                </a:solidFill>
                <a:latin typeface="+mn-lt"/>
              </a:rPr>
              <a:t>meaningful</a:t>
            </a:r>
            <a:r>
              <a:rPr lang="da-DK" sz="1200" i="1" dirty="0">
                <a:solidFill>
                  <a:schemeClr val="accent2"/>
                </a:solidFill>
                <a:latin typeface="+mn-lt"/>
              </a:rPr>
              <a:t> integration of neural </a:t>
            </a:r>
            <a:r>
              <a:rPr lang="da-DK" sz="1200" i="1" dirty="0" err="1">
                <a:solidFill>
                  <a:schemeClr val="accent2"/>
                </a:solidFill>
                <a:latin typeface="+mn-lt"/>
              </a:rPr>
              <a:t>networks</a:t>
            </a:r>
            <a:r>
              <a:rPr lang="da-DK" sz="1200" i="1" dirty="0">
                <a:solidFill>
                  <a:schemeClr val="accent2"/>
                </a:solidFill>
                <a:latin typeface="+mn-lt"/>
              </a:rPr>
              <a:t> in </a:t>
            </a:r>
            <a:r>
              <a:rPr lang="da-DK" sz="1200" i="1" dirty="0" err="1">
                <a:solidFill>
                  <a:schemeClr val="accent2"/>
                </a:solidFill>
                <a:latin typeface="+mn-lt"/>
              </a:rPr>
              <a:t>computational</a:t>
            </a:r>
            <a:r>
              <a:rPr lang="da-DK" sz="1200" i="1" dirty="0">
                <a:solidFill>
                  <a:schemeClr val="accent2"/>
                </a:solidFill>
                <a:latin typeface="+mn-lt"/>
              </a:rPr>
              <a:t> solid </a:t>
            </a:r>
            <a:r>
              <a:rPr lang="da-DK" sz="1200" i="1" dirty="0" err="1">
                <a:solidFill>
                  <a:schemeClr val="accent2"/>
                </a:solidFill>
                <a:latin typeface="+mn-lt"/>
              </a:rPr>
              <a:t>mechanics</a:t>
            </a:r>
            <a:r>
              <a:rPr lang="da-DK" sz="1200" i="1" dirty="0">
                <a:solidFill>
                  <a:schemeClr val="accent2"/>
                </a:solidFill>
                <a:latin typeface="+mn-lt"/>
              </a:rPr>
              <a:t>, Herrmann 2025</a:t>
            </a:r>
            <a:endParaRPr lang="en-DE" sz="1200" i="1" dirty="0">
              <a:solidFill>
                <a:schemeClr val="accent2"/>
              </a:solidFill>
              <a:latin typeface="+mn-lt"/>
            </a:endParaRPr>
          </a:p>
        </p:txBody>
      </p:sp>
    </p:spTree>
    <p:extLst>
      <p:ext uri="{BB962C8B-B14F-4D97-AF65-F5344CB8AC3E}">
        <p14:creationId xmlns:p14="http://schemas.microsoft.com/office/powerpoint/2010/main" val="22024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6" grpId="0" animBg="1"/>
      <p:bldP spid="7" grpId="0" animBg="1"/>
      <p:bldP spid="10" grpId="0"/>
      <p:bldP spid="8" grpId="0"/>
    </p:bldLst>
  </p:timing>
</p:sld>
</file>

<file path=ppt/theme/theme1.xml><?xml version="1.0" encoding="utf-8"?>
<a:theme xmlns:a="http://schemas.openxmlformats.org/drawingml/2006/main" name="Titel 1">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Custom 4">
      <a:majorFont>
        <a:latin typeface="Calibri"/>
        <a:ea typeface=""/>
        <a:cs typeface=""/>
      </a:majorFont>
      <a:minorFont>
        <a:latin typeface="Calibr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theme>
</file>

<file path=ppt/theme/theme2.xml><?xml version="1.0" encoding="utf-8"?>
<a:theme xmlns:a="http://schemas.openxmlformats.org/drawingml/2006/main" name="Inhalt">
  <a:themeElements>
    <a:clrScheme name="TUM">
      <a:dk1>
        <a:sysClr val="windowText" lastClr="000000"/>
      </a:dk1>
      <a:lt1>
        <a:sysClr val="window" lastClr="FFFFFF"/>
      </a:lt1>
      <a:dk2>
        <a:srgbClr val="003359"/>
      </a:dk2>
      <a:lt2>
        <a:srgbClr val="0065BD"/>
      </a:lt2>
      <a:accent1>
        <a:srgbClr val="005293"/>
      </a:accent1>
      <a:accent2>
        <a:srgbClr val="64A0C8"/>
      </a:accent2>
      <a:accent3>
        <a:srgbClr val="98C6EA"/>
      </a:accent3>
      <a:accent4>
        <a:srgbClr val="A2AD00"/>
      </a:accent4>
      <a:accent5>
        <a:srgbClr val="E37222"/>
      </a:accent5>
      <a:accent6>
        <a:srgbClr val="DAD7CB"/>
      </a:accent6>
      <a:hlink>
        <a:srgbClr val="0000FF"/>
      </a:hlink>
      <a:folHlink>
        <a:srgbClr val="800080"/>
      </a:folHlink>
    </a:clrScheme>
    <a:fontScheme name="Custom 5">
      <a:majorFont>
        <a:latin typeface="Calibri"/>
        <a:ea typeface=""/>
        <a:cs typeface=""/>
      </a:majorFont>
      <a:minorFont>
        <a:latin typeface="Calibr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theme>
</file>

<file path=ppt/theme/theme3.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TUM_Praesentation_16_9_PARTNER_p_v1</Template>
  <TotalTime>0</TotalTime>
  <Words>1962</Words>
  <Application>Microsoft Office PowerPoint</Application>
  <PresentationFormat>On-screen Show (16:9)</PresentationFormat>
  <Paragraphs>245</Paragraphs>
  <Slides>14</Slides>
  <Notes>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14</vt:i4>
      </vt:variant>
    </vt:vector>
  </HeadingPairs>
  <TitlesOfParts>
    <vt:vector size="22" baseType="lpstr">
      <vt:lpstr>Arial</vt:lpstr>
      <vt:lpstr>Calibri</vt:lpstr>
      <vt:lpstr>Cambria Math</vt:lpstr>
      <vt:lpstr>Courier New</vt:lpstr>
      <vt:lpstr>Symbol</vt:lpstr>
      <vt:lpstr>Wingdings</vt:lpstr>
      <vt:lpstr>Titel 1</vt:lpstr>
      <vt:lpstr>Inhalt</vt:lpstr>
      <vt:lpstr>1 Computational Mechanics Meets Artificial Intelligence</vt:lpstr>
      <vt:lpstr>Contents</vt:lpstr>
      <vt:lpstr>What is Artificial Intelligence?</vt:lpstr>
      <vt:lpstr>History of Artificial Intelligence</vt:lpstr>
      <vt:lpstr>History of Artificial Intelligence</vt:lpstr>
      <vt:lpstr>Recent Achievements in Artificial Intelligence</vt:lpstr>
      <vt:lpstr>Artificial Intelligence in Science</vt:lpstr>
      <vt:lpstr>Challenges</vt:lpstr>
      <vt:lpstr>Challenges</vt:lpstr>
      <vt:lpstr>Example from topology optimization</vt:lpstr>
      <vt:lpstr>Computational Mechanics Meets Artificial Intelligence</vt:lpstr>
      <vt:lpstr>Computational Mechanics Meets Artificial Intelligence</vt:lpstr>
      <vt:lpstr>Contents</vt:lpstr>
      <vt:lpstr>1 Computational Mechanics Meets Artificial Intelligence</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Stefan Kollmannsberger</dc:creator>
  <cp:lastModifiedBy>Leon Herrmann</cp:lastModifiedBy>
  <cp:revision>476</cp:revision>
  <cp:lastPrinted>2015-07-30T14:04:45Z</cp:lastPrinted>
  <dcterms:created xsi:type="dcterms:W3CDTF">2021-07-15T11:14:40Z</dcterms:created>
  <dcterms:modified xsi:type="dcterms:W3CDTF">2025-04-28T08:31:50Z</dcterms:modified>
</cp:coreProperties>
</file>